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1"/>
  </p:sldMasterIdLst>
  <p:notesMasterIdLst>
    <p:notesMasterId r:id="rId4"/>
  </p:notesMasterIdLst>
  <p:sldIdLst>
    <p:sldId id="256" r:id="rId2"/>
    <p:sldId id="257" r:id="rId3"/>
  </p:sldIdLst>
  <p:sldSz cx="19202400" cy="27157363"/>
  <p:notesSz cx="6858000" cy="9144000"/>
  <p:embeddedFontLst>
    <p:embeddedFont>
      <p:font typeface="Poppins" panose="02020500000000000000" charset="0"/>
      <p:regular r:id="rId5"/>
      <p:bold r:id="rId6"/>
      <p:italic r:id="rId7"/>
      <p:boldItalic r:id="rId8"/>
    </p:embeddedFont>
    <p:embeddedFont>
      <p:font typeface="Poppins Light" panose="02020500000000000000" charset="0"/>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862" y="-19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heme" Target="theme/theme1.xml"/><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6992"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56da2544b4_0_16: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56da2544b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a29e0b3704_0_0: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a29e0b370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10021365" y="20416517"/>
            <a:ext cx="9181044" cy="6741156"/>
          </a:xfrm>
          <a:prstGeom prst="rect">
            <a:avLst/>
          </a:prstGeom>
          <a:noFill/>
          <a:ln>
            <a:noFill/>
          </a:ln>
        </p:spPr>
      </p:pic>
      <p:sp>
        <p:nvSpPr>
          <p:cNvPr id="11" name="Google Shape;11;p2"/>
          <p:cNvSpPr txBox="1">
            <a:spLocks noGrp="1"/>
          </p:cNvSpPr>
          <p:nvPr>
            <p:ph type="ctrTitle"/>
          </p:nvPr>
        </p:nvSpPr>
        <p:spPr>
          <a:xfrm>
            <a:off x="1440180" y="3677123"/>
            <a:ext cx="11321100" cy="15472500"/>
          </a:xfrm>
          <a:prstGeom prst="rect">
            <a:avLst/>
          </a:prstGeom>
        </p:spPr>
        <p:txBody>
          <a:bodyPr spcFirstLastPara="1" wrap="square" lIns="0" tIns="0" rIns="0" bIns="0" anchor="t" anchorCtr="0">
            <a:noAutofit/>
          </a:bodyPr>
          <a:lstStyle>
            <a:lvl1pPr lvl="0">
              <a:spcBef>
                <a:spcPts val="0"/>
              </a:spcBef>
              <a:spcAft>
                <a:spcPts val="0"/>
              </a:spcAft>
              <a:buSzPts val="19000"/>
              <a:buNone/>
              <a:defRPr sz="19000"/>
            </a:lvl1pPr>
            <a:lvl2pPr lvl="1">
              <a:spcBef>
                <a:spcPts val="0"/>
              </a:spcBef>
              <a:spcAft>
                <a:spcPts val="0"/>
              </a:spcAft>
              <a:buSzPts val="19000"/>
              <a:buNone/>
              <a:defRPr sz="19000"/>
            </a:lvl2pPr>
            <a:lvl3pPr lvl="2">
              <a:spcBef>
                <a:spcPts val="0"/>
              </a:spcBef>
              <a:spcAft>
                <a:spcPts val="0"/>
              </a:spcAft>
              <a:buSzPts val="19000"/>
              <a:buNone/>
              <a:defRPr sz="19000"/>
            </a:lvl3pPr>
            <a:lvl4pPr lvl="3">
              <a:spcBef>
                <a:spcPts val="0"/>
              </a:spcBef>
              <a:spcAft>
                <a:spcPts val="0"/>
              </a:spcAft>
              <a:buSzPts val="19000"/>
              <a:buNone/>
              <a:defRPr sz="19000"/>
            </a:lvl4pPr>
            <a:lvl5pPr lvl="4">
              <a:spcBef>
                <a:spcPts val="0"/>
              </a:spcBef>
              <a:spcAft>
                <a:spcPts val="0"/>
              </a:spcAft>
              <a:buSzPts val="19000"/>
              <a:buNone/>
              <a:defRPr sz="19000"/>
            </a:lvl5pPr>
            <a:lvl6pPr lvl="5">
              <a:spcBef>
                <a:spcPts val="0"/>
              </a:spcBef>
              <a:spcAft>
                <a:spcPts val="0"/>
              </a:spcAft>
              <a:buSzPts val="19000"/>
              <a:buNone/>
              <a:defRPr sz="19000"/>
            </a:lvl6pPr>
            <a:lvl7pPr lvl="6">
              <a:spcBef>
                <a:spcPts val="0"/>
              </a:spcBef>
              <a:spcAft>
                <a:spcPts val="0"/>
              </a:spcAft>
              <a:buSzPts val="19000"/>
              <a:buNone/>
              <a:defRPr sz="19000"/>
            </a:lvl7pPr>
            <a:lvl8pPr lvl="7">
              <a:spcBef>
                <a:spcPts val="0"/>
              </a:spcBef>
              <a:spcAft>
                <a:spcPts val="0"/>
              </a:spcAft>
              <a:buSzPts val="19000"/>
              <a:buNone/>
              <a:defRPr sz="19000"/>
            </a:lvl8pPr>
            <a:lvl9pPr lvl="8">
              <a:spcBef>
                <a:spcPts val="0"/>
              </a:spcBef>
              <a:spcAft>
                <a:spcPts val="0"/>
              </a:spcAft>
              <a:buSzPts val="19000"/>
              <a:buNone/>
              <a:defRPr sz="19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11056503" y="21129698"/>
            <a:ext cx="8145900" cy="6027966"/>
          </a:xfrm>
          <a:prstGeom prst="rect">
            <a:avLst/>
          </a:prstGeom>
          <a:noFill/>
          <a:ln>
            <a:noFill/>
          </a:ln>
        </p:spPr>
      </p:pic>
      <p:sp>
        <p:nvSpPr>
          <p:cNvPr id="14" name="Google Shape;14;p3"/>
          <p:cNvSpPr txBox="1">
            <a:spLocks noGrp="1"/>
          </p:cNvSpPr>
          <p:nvPr>
            <p:ph type="ctrTitle"/>
          </p:nvPr>
        </p:nvSpPr>
        <p:spPr>
          <a:xfrm>
            <a:off x="1440180" y="9567094"/>
            <a:ext cx="10443600" cy="6123600"/>
          </a:xfrm>
          <a:prstGeom prst="rect">
            <a:avLst/>
          </a:prstGeom>
        </p:spPr>
        <p:txBody>
          <a:bodyPr spcFirstLastPara="1" wrap="square" lIns="0" tIns="0" rIns="0" bIns="0" anchor="b" anchorCtr="0">
            <a:noAutofit/>
          </a:bodyPr>
          <a:lstStyle>
            <a:lvl1pPr lvl="0" rtl="0">
              <a:spcBef>
                <a:spcPts val="0"/>
              </a:spcBef>
              <a:spcAft>
                <a:spcPts val="0"/>
              </a:spcAft>
              <a:buSzPts val="15200"/>
              <a:buNone/>
              <a:defRPr sz="15200"/>
            </a:lvl1pPr>
            <a:lvl2pPr lvl="1" rtl="0">
              <a:spcBef>
                <a:spcPts val="0"/>
              </a:spcBef>
              <a:spcAft>
                <a:spcPts val="0"/>
              </a:spcAft>
              <a:buSzPts val="15200"/>
              <a:buNone/>
              <a:defRPr sz="15200"/>
            </a:lvl2pPr>
            <a:lvl3pPr lvl="2" rtl="0">
              <a:spcBef>
                <a:spcPts val="0"/>
              </a:spcBef>
              <a:spcAft>
                <a:spcPts val="0"/>
              </a:spcAft>
              <a:buSzPts val="15200"/>
              <a:buNone/>
              <a:defRPr sz="15200"/>
            </a:lvl3pPr>
            <a:lvl4pPr lvl="3" rtl="0">
              <a:spcBef>
                <a:spcPts val="0"/>
              </a:spcBef>
              <a:spcAft>
                <a:spcPts val="0"/>
              </a:spcAft>
              <a:buSzPts val="15200"/>
              <a:buNone/>
              <a:defRPr sz="15200"/>
            </a:lvl4pPr>
            <a:lvl5pPr lvl="4" rtl="0">
              <a:spcBef>
                <a:spcPts val="0"/>
              </a:spcBef>
              <a:spcAft>
                <a:spcPts val="0"/>
              </a:spcAft>
              <a:buSzPts val="15200"/>
              <a:buNone/>
              <a:defRPr sz="15200"/>
            </a:lvl5pPr>
            <a:lvl6pPr lvl="5" rtl="0">
              <a:spcBef>
                <a:spcPts val="0"/>
              </a:spcBef>
              <a:spcAft>
                <a:spcPts val="0"/>
              </a:spcAft>
              <a:buSzPts val="15200"/>
              <a:buNone/>
              <a:defRPr sz="15200"/>
            </a:lvl6pPr>
            <a:lvl7pPr lvl="6" rtl="0">
              <a:spcBef>
                <a:spcPts val="0"/>
              </a:spcBef>
              <a:spcAft>
                <a:spcPts val="0"/>
              </a:spcAft>
              <a:buSzPts val="15200"/>
              <a:buNone/>
              <a:defRPr sz="15200"/>
            </a:lvl7pPr>
            <a:lvl8pPr lvl="7" rtl="0">
              <a:spcBef>
                <a:spcPts val="0"/>
              </a:spcBef>
              <a:spcAft>
                <a:spcPts val="0"/>
              </a:spcAft>
              <a:buSzPts val="15200"/>
              <a:buNone/>
              <a:defRPr sz="15200"/>
            </a:lvl8pPr>
            <a:lvl9pPr lvl="8" rtl="0">
              <a:spcBef>
                <a:spcPts val="0"/>
              </a:spcBef>
              <a:spcAft>
                <a:spcPts val="0"/>
              </a:spcAft>
              <a:buSzPts val="15200"/>
              <a:buNone/>
              <a:defRPr sz="15200"/>
            </a:lvl9pPr>
          </a:lstStyle>
          <a:p>
            <a:endParaRPr/>
          </a:p>
        </p:txBody>
      </p:sp>
      <p:sp>
        <p:nvSpPr>
          <p:cNvPr id="15" name="Google Shape;15;p3"/>
          <p:cNvSpPr txBox="1">
            <a:spLocks noGrp="1"/>
          </p:cNvSpPr>
          <p:nvPr>
            <p:ph type="subTitle" idx="1"/>
          </p:nvPr>
        </p:nvSpPr>
        <p:spPr>
          <a:xfrm>
            <a:off x="1440180" y="16604805"/>
            <a:ext cx="5236500" cy="4143600"/>
          </a:xfrm>
          <a:prstGeom prst="rect">
            <a:avLst/>
          </a:prstGeom>
        </p:spPr>
        <p:txBody>
          <a:bodyPr spcFirstLastPara="1" wrap="square" lIns="0" tIns="0" rIns="0" bIns="0" anchor="t" anchorCtr="0">
            <a:noAutofit/>
          </a:bodyPr>
          <a:lstStyle>
            <a:lvl1pPr lvl="0" rtl="0">
              <a:spcBef>
                <a:spcPts val="0"/>
              </a:spcBef>
              <a:spcAft>
                <a:spcPts val="0"/>
              </a:spcAft>
              <a:buClr>
                <a:srgbClr val="A7A4BC"/>
              </a:buClr>
              <a:buSzPts val="5700"/>
              <a:buNone/>
              <a:defRPr sz="5700">
                <a:solidFill>
                  <a:srgbClr val="A7A4BC"/>
                </a:solidFill>
              </a:defRPr>
            </a:lvl1pPr>
            <a:lvl2pPr lvl="1" rtl="0">
              <a:spcBef>
                <a:spcPts val="0"/>
              </a:spcBef>
              <a:spcAft>
                <a:spcPts val="0"/>
              </a:spcAft>
              <a:buClr>
                <a:srgbClr val="A7A4BC"/>
              </a:buClr>
              <a:buSzPts val="5700"/>
              <a:buNone/>
              <a:defRPr sz="5700">
                <a:solidFill>
                  <a:srgbClr val="A7A4BC"/>
                </a:solidFill>
              </a:defRPr>
            </a:lvl2pPr>
            <a:lvl3pPr lvl="2" rtl="0">
              <a:spcBef>
                <a:spcPts val="0"/>
              </a:spcBef>
              <a:spcAft>
                <a:spcPts val="0"/>
              </a:spcAft>
              <a:buClr>
                <a:srgbClr val="A7A4BC"/>
              </a:buClr>
              <a:buSzPts val="5700"/>
              <a:buNone/>
              <a:defRPr sz="5700">
                <a:solidFill>
                  <a:srgbClr val="A7A4BC"/>
                </a:solidFill>
              </a:defRPr>
            </a:lvl3pPr>
            <a:lvl4pPr lvl="3" rtl="0">
              <a:spcBef>
                <a:spcPts val="0"/>
              </a:spcBef>
              <a:spcAft>
                <a:spcPts val="0"/>
              </a:spcAft>
              <a:buClr>
                <a:srgbClr val="A7A4BC"/>
              </a:buClr>
              <a:buSzPts val="5700"/>
              <a:buNone/>
              <a:defRPr sz="5700">
                <a:solidFill>
                  <a:srgbClr val="A7A4BC"/>
                </a:solidFill>
              </a:defRPr>
            </a:lvl4pPr>
            <a:lvl5pPr lvl="4" rtl="0">
              <a:spcBef>
                <a:spcPts val="0"/>
              </a:spcBef>
              <a:spcAft>
                <a:spcPts val="0"/>
              </a:spcAft>
              <a:buClr>
                <a:srgbClr val="A7A4BC"/>
              </a:buClr>
              <a:buSzPts val="5700"/>
              <a:buNone/>
              <a:defRPr sz="5700">
                <a:solidFill>
                  <a:srgbClr val="A7A4BC"/>
                </a:solidFill>
              </a:defRPr>
            </a:lvl5pPr>
            <a:lvl6pPr lvl="5" rtl="0">
              <a:spcBef>
                <a:spcPts val="0"/>
              </a:spcBef>
              <a:spcAft>
                <a:spcPts val="0"/>
              </a:spcAft>
              <a:buClr>
                <a:srgbClr val="A7A4BC"/>
              </a:buClr>
              <a:buSzPts val="5700"/>
              <a:buNone/>
              <a:defRPr sz="5700">
                <a:solidFill>
                  <a:srgbClr val="A7A4BC"/>
                </a:solidFill>
              </a:defRPr>
            </a:lvl6pPr>
            <a:lvl7pPr lvl="6" rtl="0">
              <a:spcBef>
                <a:spcPts val="0"/>
              </a:spcBef>
              <a:spcAft>
                <a:spcPts val="0"/>
              </a:spcAft>
              <a:buClr>
                <a:srgbClr val="A7A4BC"/>
              </a:buClr>
              <a:buSzPts val="5700"/>
              <a:buNone/>
              <a:defRPr sz="5700">
                <a:solidFill>
                  <a:srgbClr val="A7A4BC"/>
                </a:solidFill>
              </a:defRPr>
            </a:lvl7pPr>
            <a:lvl8pPr lvl="7" rtl="0">
              <a:spcBef>
                <a:spcPts val="0"/>
              </a:spcBef>
              <a:spcAft>
                <a:spcPts val="0"/>
              </a:spcAft>
              <a:buClr>
                <a:srgbClr val="A7A4BC"/>
              </a:buClr>
              <a:buSzPts val="5700"/>
              <a:buNone/>
              <a:defRPr sz="5700">
                <a:solidFill>
                  <a:srgbClr val="A7A4BC"/>
                </a:solidFill>
              </a:defRPr>
            </a:lvl8pPr>
            <a:lvl9pPr lvl="8" rtl="0">
              <a:spcBef>
                <a:spcPts val="0"/>
              </a:spcBef>
              <a:spcAft>
                <a:spcPts val="0"/>
              </a:spcAft>
              <a:buClr>
                <a:srgbClr val="A7A4BC"/>
              </a:buClr>
              <a:buSzPts val="5700"/>
              <a:buNone/>
              <a:defRPr sz="5700">
                <a:solidFill>
                  <a:srgbClr val="A7A4BC"/>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11056501" y="21636221"/>
            <a:ext cx="8145900" cy="5521072"/>
          </a:xfrm>
          <a:prstGeom prst="rect">
            <a:avLst/>
          </a:prstGeom>
          <a:noFill/>
          <a:ln>
            <a:noFill/>
          </a:ln>
        </p:spPr>
      </p:pic>
      <p:sp>
        <p:nvSpPr>
          <p:cNvPr id="18" name="Google Shape;18;p4"/>
          <p:cNvSpPr txBox="1">
            <a:spLocks noGrp="1"/>
          </p:cNvSpPr>
          <p:nvPr>
            <p:ph type="body" idx="1"/>
          </p:nvPr>
        </p:nvSpPr>
        <p:spPr>
          <a:xfrm>
            <a:off x="2021985" y="4857467"/>
            <a:ext cx="9385200" cy="17645700"/>
          </a:xfrm>
          <a:prstGeom prst="rect">
            <a:avLst/>
          </a:prstGeom>
        </p:spPr>
        <p:txBody>
          <a:bodyPr spcFirstLastPara="1" wrap="square" lIns="0" tIns="0" rIns="0" bIns="0" anchor="t" anchorCtr="0">
            <a:noAutofit/>
          </a:bodyPr>
          <a:lstStyle>
            <a:lvl1pPr marL="457200" lvl="0" indent="-869950" rtl="0">
              <a:lnSpc>
                <a:spcPct val="115000"/>
              </a:lnSpc>
              <a:spcBef>
                <a:spcPts val="1900"/>
              </a:spcBef>
              <a:spcAft>
                <a:spcPts val="0"/>
              </a:spcAft>
              <a:buClr>
                <a:srgbClr val="A7A4BC"/>
              </a:buClr>
              <a:buSzPts val="10100"/>
              <a:buChar char="●"/>
              <a:defRPr sz="10100">
                <a:solidFill>
                  <a:srgbClr val="A7A4BC"/>
                </a:solidFill>
              </a:defRPr>
            </a:lvl1pPr>
            <a:lvl2pPr marL="914400" lvl="1" indent="-869950" rtl="0">
              <a:lnSpc>
                <a:spcPct val="115000"/>
              </a:lnSpc>
              <a:spcBef>
                <a:spcPts val="0"/>
              </a:spcBef>
              <a:spcAft>
                <a:spcPts val="0"/>
              </a:spcAft>
              <a:buSzPts val="10100"/>
              <a:buChar char="○"/>
              <a:defRPr sz="10100">
                <a:solidFill>
                  <a:srgbClr val="A7A4BC"/>
                </a:solidFill>
              </a:defRPr>
            </a:lvl2pPr>
            <a:lvl3pPr marL="1371600" lvl="2" indent="-869950" rtl="0">
              <a:lnSpc>
                <a:spcPct val="115000"/>
              </a:lnSpc>
              <a:spcBef>
                <a:spcPts val="0"/>
              </a:spcBef>
              <a:spcAft>
                <a:spcPts val="0"/>
              </a:spcAft>
              <a:buSzPts val="10100"/>
              <a:buChar char="■"/>
              <a:defRPr sz="10100">
                <a:solidFill>
                  <a:srgbClr val="A7A4BC"/>
                </a:solidFill>
              </a:defRPr>
            </a:lvl3pPr>
            <a:lvl4pPr marL="1828800" lvl="3" indent="-869950" rtl="0">
              <a:lnSpc>
                <a:spcPct val="115000"/>
              </a:lnSpc>
              <a:spcBef>
                <a:spcPts val="0"/>
              </a:spcBef>
              <a:spcAft>
                <a:spcPts val="0"/>
              </a:spcAft>
              <a:buSzPts val="10100"/>
              <a:buChar char="●"/>
              <a:defRPr sz="10100">
                <a:solidFill>
                  <a:srgbClr val="A7A4BC"/>
                </a:solidFill>
              </a:defRPr>
            </a:lvl4pPr>
            <a:lvl5pPr marL="2286000" lvl="4" indent="-869950" rtl="0">
              <a:lnSpc>
                <a:spcPct val="115000"/>
              </a:lnSpc>
              <a:spcBef>
                <a:spcPts val="0"/>
              </a:spcBef>
              <a:spcAft>
                <a:spcPts val="0"/>
              </a:spcAft>
              <a:buSzPts val="10100"/>
              <a:buChar char="○"/>
              <a:defRPr sz="10100">
                <a:solidFill>
                  <a:srgbClr val="A7A4BC"/>
                </a:solidFill>
              </a:defRPr>
            </a:lvl5pPr>
            <a:lvl6pPr marL="2743200" lvl="5" indent="-869950" rtl="0">
              <a:lnSpc>
                <a:spcPct val="115000"/>
              </a:lnSpc>
              <a:spcBef>
                <a:spcPts val="0"/>
              </a:spcBef>
              <a:spcAft>
                <a:spcPts val="0"/>
              </a:spcAft>
              <a:buSzPts val="10100"/>
              <a:buChar char="■"/>
              <a:defRPr sz="10100">
                <a:solidFill>
                  <a:srgbClr val="A7A4BC"/>
                </a:solidFill>
              </a:defRPr>
            </a:lvl6pPr>
            <a:lvl7pPr marL="3200400" lvl="6" indent="-869950" rtl="0">
              <a:lnSpc>
                <a:spcPct val="115000"/>
              </a:lnSpc>
              <a:spcBef>
                <a:spcPts val="0"/>
              </a:spcBef>
              <a:spcAft>
                <a:spcPts val="0"/>
              </a:spcAft>
              <a:buSzPts val="10100"/>
              <a:buChar char="●"/>
              <a:defRPr sz="10100">
                <a:solidFill>
                  <a:srgbClr val="A7A4BC"/>
                </a:solidFill>
              </a:defRPr>
            </a:lvl7pPr>
            <a:lvl8pPr marL="3657600" lvl="7" indent="-869950" rtl="0">
              <a:lnSpc>
                <a:spcPct val="115000"/>
              </a:lnSpc>
              <a:spcBef>
                <a:spcPts val="0"/>
              </a:spcBef>
              <a:spcAft>
                <a:spcPts val="0"/>
              </a:spcAft>
              <a:buSzPts val="10100"/>
              <a:buChar char="○"/>
              <a:defRPr sz="10100">
                <a:solidFill>
                  <a:srgbClr val="A7A4BC"/>
                </a:solidFill>
              </a:defRPr>
            </a:lvl8pPr>
            <a:lvl9pPr marL="4114800" lvl="8" indent="-869950">
              <a:lnSpc>
                <a:spcPct val="115000"/>
              </a:lnSpc>
              <a:spcBef>
                <a:spcPts val="0"/>
              </a:spcBef>
              <a:spcAft>
                <a:spcPts val="0"/>
              </a:spcAft>
              <a:buSzPts val="10100"/>
              <a:buChar char="■"/>
              <a:defRPr sz="10100">
                <a:solidFill>
                  <a:srgbClr val="A7A4BC"/>
                </a:solidFill>
              </a:defRPr>
            </a:lvl9pPr>
          </a:lstStyle>
          <a:p>
            <a:endParaRPr/>
          </a:p>
        </p:txBody>
      </p:sp>
      <p:sp>
        <p:nvSpPr>
          <p:cNvPr id="19" name="Google Shape;19;p4"/>
          <p:cNvSpPr txBox="1"/>
          <p:nvPr/>
        </p:nvSpPr>
        <p:spPr>
          <a:xfrm>
            <a:off x="820199" y="3015275"/>
            <a:ext cx="1360800" cy="3451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30300" b="1">
                <a:solidFill>
                  <a:srgbClr val="A7D86D"/>
                </a:solidFill>
                <a:latin typeface="Muli"/>
                <a:ea typeface="Muli"/>
                <a:cs typeface="Muli"/>
                <a:sym typeface="Muli"/>
              </a:rPr>
              <a:t>“</a:t>
            </a:r>
            <a:endParaRPr sz="30300" b="1">
              <a:solidFill>
                <a:srgbClr val="A7D86D"/>
              </a:solidFill>
              <a:latin typeface="Muli"/>
              <a:ea typeface="Muli"/>
              <a:cs typeface="Muli"/>
              <a:sym typeface="Muli"/>
            </a:endParaRPr>
          </a:p>
        </p:txBody>
      </p:sp>
      <p:sp>
        <p:nvSpPr>
          <p:cNvPr id="20" name="Google Shape;20;p4"/>
          <p:cNvSpPr txBox="1">
            <a:spLocks noGrp="1"/>
          </p:cNvSpPr>
          <p:nvPr>
            <p:ph type="sldNum" idx="12"/>
          </p:nvPr>
        </p:nvSpPr>
        <p:spPr>
          <a:xfrm>
            <a:off x="17809226" y="25079208"/>
            <a:ext cx="1152300" cy="20781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1"/>
        <p:cNvGrpSpPr/>
        <p:nvPr/>
      </p:nvGrpSpPr>
      <p:grpSpPr>
        <a:xfrm>
          <a:off x="0" y="0"/>
          <a:ext cx="0" cy="0"/>
          <a:chOff x="0" y="0"/>
          <a:chExt cx="0" cy="0"/>
        </a:xfrm>
      </p:grpSpPr>
      <p:pic>
        <p:nvPicPr>
          <p:cNvPr id="22" name="Google Shape;22;p5"/>
          <p:cNvPicPr preferRelativeResize="0"/>
          <p:nvPr/>
        </p:nvPicPr>
        <p:blipFill>
          <a:blip r:embed="rId2">
            <a:alphaModFix/>
          </a:blip>
          <a:stretch>
            <a:fillRect/>
          </a:stretch>
        </p:blipFill>
        <p:spPr>
          <a:xfrm>
            <a:off x="11107634" y="12150986"/>
            <a:ext cx="7774722" cy="5640864"/>
          </a:xfrm>
          <a:prstGeom prst="rect">
            <a:avLst/>
          </a:prstGeom>
          <a:noFill/>
          <a:ln>
            <a:noFill/>
          </a:ln>
        </p:spPr>
      </p:pic>
      <p:sp>
        <p:nvSpPr>
          <p:cNvPr id="23" name="Google Shape;23;p5"/>
          <p:cNvSpPr txBox="1">
            <a:spLocks noGrp="1"/>
          </p:cNvSpPr>
          <p:nvPr>
            <p:ph type="title"/>
          </p:nvPr>
        </p:nvSpPr>
        <p:spPr>
          <a:xfrm>
            <a:off x="960120" y="5513243"/>
            <a:ext cx="13230600" cy="4527000"/>
          </a:xfrm>
          <a:prstGeom prst="rect">
            <a:avLst/>
          </a:prstGeom>
        </p:spPr>
        <p:txBody>
          <a:bodyPr spcFirstLastPara="1" wrap="square" lIns="0" tIns="0" rIns="0" bIns="0" anchor="b" anchorCtr="0">
            <a:noAutofit/>
          </a:bodyPr>
          <a:lstStyle>
            <a:lvl1pPr lvl="0">
              <a:spcBef>
                <a:spcPts val="0"/>
              </a:spcBef>
              <a:spcAft>
                <a:spcPts val="0"/>
              </a:spcAft>
              <a:buSzPts val="15200"/>
              <a:buNone/>
              <a:defRPr/>
            </a:lvl1pPr>
            <a:lvl2pPr lvl="1">
              <a:spcBef>
                <a:spcPts val="0"/>
              </a:spcBef>
              <a:spcAft>
                <a:spcPts val="0"/>
              </a:spcAft>
              <a:buSzPts val="15200"/>
              <a:buNone/>
              <a:defRPr/>
            </a:lvl2pPr>
            <a:lvl3pPr lvl="2">
              <a:spcBef>
                <a:spcPts val="0"/>
              </a:spcBef>
              <a:spcAft>
                <a:spcPts val="0"/>
              </a:spcAft>
              <a:buSzPts val="15200"/>
              <a:buNone/>
              <a:defRPr/>
            </a:lvl3pPr>
            <a:lvl4pPr lvl="3">
              <a:spcBef>
                <a:spcPts val="0"/>
              </a:spcBef>
              <a:spcAft>
                <a:spcPts val="0"/>
              </a:spcAft>
              <a:buSzPts val="15200"/>
              <a:buNone/>
              <a:defRPr/>
            </a:lvl4pPr>
            <a:lvl5pPr lvl="4">
              <a:spcBef>
                <a:spcPts val="0"/>
              </a:spcBef>
              <a:spcAft>
                <a:spcPts val="0"/>
              </a:spcAft>
              <a:buSzPts val="15200"/>
              <a:buNone/>
              <a:defRPr/>
            </a:lvl5pPr>
            <a:lvl6pPr lvl="5">
              <a:spcBef>
                <a:spcPts val="0"/>
              </a:spcBef>
              <a:spcAft>
                <a:spcPts val="0"/>
              </a:spcAft>
              <a:buSzPts val="15200"/>
              <a:buNone/>
              <a:defRPr/>
            </a:lvl6pPr>
            <a:lvl7pPr lvl="6">
              <a:spcBef>
                <a:spcPts val="0"/>
              </a:spcBef>
              <a:spcAft>
                <a:spcPts val="0"/>
              </a:spcAft>
              <a:buSzPts val="15200"/>
              <a:buNone/>
              <a:defRPr/>
            </a:lvl7pPr>
            <a:lvl8pPr lvl="7">
              <a:spcBef>
                <a:spcPts val="0"/>
              </a:spcBef>
              <a:spcAft>
                <a:spcPts val="0"/>
              </a:spcAft>
              <a:buSzPts val="15200"/>
              <a:buNone/>
              <a:defRPr/>
            </a:lvl8pPr>
            <a:lvl9pPr lvl="8">
              <a:spcBef>
                <a:spcPts val="0"/>
              </a:spcBef>
              <a:spcAft>
                <a:spcPts val="0"/>
              </a:spcAft>
              <a:buSzPts val="15200"/>
              <a:buNone/>
              <a:defRPr/>
            </a:lvl9pPr>
          </a:lstStyle>
          <a:p>
            <a:endParaRPr/>
          </a:p>
        </p:txBody>
      </p:sp>
      <p:sp>
        <p:nvSpPr>
          <p:cNvPr id="24" name="Google Shape;24;p5"/>
          <p:cNvSpPr txBox="1">
            <a:spLocks noGrp="1"/>
          </p:cNvSpPr>
          <p:nvPr>
            <p:ph type="body" idx="1"/>
          </p:nvPr>
        </p:nvSpPr>
        <p:spPr>
          <a:xfrm>
            <a:off x="960120" y="10762486"/>
            <a:ext cx="10351500" cy="9835200"/>
          </a:xfrm>
          <a:prstGeom prst="rect">
            <a:avLst/>
          </a:prstGeom>
        </p:spPr>
        <p:txBody>
          <a:bodyPr spcFirstLastPara="1" wrap="square" lIns="0" tIns="0" rIns="0" bIns="0" anchor="t" anchorCtr="0">
            <a:noAutofit/>
          </a:bodyPr>
          <a:lstStyle>
            <a:lvl1pPr marL="457200" lvl="0" indent="-673100">
              <a:spcBef>
                <a:spcPts val="1900"/>
              </a:spcBef>
              <a:spcAft>
                <a:spcPts val="0"/>
              </a:spcAft>
              <a:buSzPts val="7000"/>
              <a:buChar char="●"/>
              <a:defRPr/>
            </a:lvl1pPr>
            <a:lvl2pPr marL="914400" lvl="1" indent="-673100">
              <a:spcBef>
                <a:spcPts val="0"/>
              </a:spcBef>
              <a:spcAft>
                <a:spcPts val="0"/>
              </a:spcAft>
              <a:buSzPts val="7000"/>
              <a:buChar char="○"/>
              <a:defRPr/>
            </a:lvl2pPr>
            <a:lvl3pPr marL="1371600" lvl="2" indent="-673100">
              <a:spcBef>
                <a:spcPts val="0"/>
              </a:spcBef>
              <a:spcAft>
                <a:spcPts val="0"/>
              </a:spcAft>
              <a:buSzPts val="7000"/>
              <a:buChar char="■"/>
              <a:defRPr/>
            </a:lvl3pPr>
            <a:lvl4pPr marL="1828800" lvl="3" indent="-673100">
              <a:spcBef>
                <a:spcPts val="0"/>
              </a:spcBef>
              <a:spcAft>
                <a:spcPts val="0"/>
              </a:spcAft>
              <a:buSzPts val="7000"/>
              <a:buChar char="●"/>
              <a:defRPr/>
            </a:lvl4pPr>
            <a:lvl5pPr marL="2286000" lvl="4" indent="-673100">
              <a:spcBef>
                <a:spcPts val="0"/>
              </a:spcBef>
              <a:spcAft>
                <a:spcPts val="0"/>
              </a:spcAft>
              <a:buSzPts val="7000"/>
              <a:buChar char="○"/>
              <a:defRPr/>
            </a:lvl5pPr>
            <a:lvl6pPr marL="2743200" lvl="5" indent="-673100">
              <a:spcBef>
                <a:spcPts val="0"/>
              </a:spcBef>
              <a:spcAft>
                <a:spcPts val="0"/>
              </a:spcAft>
              <a:buSzPts val="7000"/>
              <a:buChar char="■"/>
              <a:defRPr/>
            </a:lvl6pPr>
            <a:lvl7pPr marL="3200400" lvl="6" indent="-673100">
              <a:spcBef>
                <a:spcPts val="0"/>
              </a:spcBef>
              <a:spcAft>
                <a:spcPts val="0"/>
              </a:spcAft>
              <a:buSzPts val="7000"/>
              <a:buChar char="●"/>
              <a:defRPr/>
            </a:lvl7pPr>
            <a:lvl8pPr marL="3657600" lvl="7" indent="-673100">
              <a:spcBef>
                <a:spcPts val="0"/>
              </a:spcBef>
              <a:spcAft>
                <a:spcPts val="0"/>
              </a:spcAft>
              <a:buSzPts val="7000"/>
              <a:buChar char="○"/>
              <a:defRPr/>
            </a:lvl8pPr>
            <a:lvl9pPr marL="4114800" lvl="8" indent="-673100">
              <a:spcBef>
                <a:spcPts val="0"/>
              </a:spcBef>
              <a:spcAft>
                <a:spcPts val="0"/>
              </a:spcAft>
              <a:buSzPts val="7000"/>
              <a:buChar char="■"/>
              <a:defRPr/>
            </a:lvl9pPr>
          </a:lstStyle>
          <a:p>
            <a:endParaRPr/>
          </a:p>
        </p:txBody>
      </p:sp>
      <p:sp>
        <p:nvSpPr>
          <p:cNvPr id="25" name="Google Shape;25;p5"/>
          <p:cNvSpPr txBox="1">
            <a:spLocks noGrp="1"/>
          </p:cNvSpPr>
          <p:nvPr>
            <p:ph type="sldNum" idx="12"/>
          </p:nvPr>
        </p:nvSpPr>
        <p:spPr>
          <a:xfrm>
            <a:off x="17809226" y="25079208"/>
            <a:ext cx="1152300" cy="20781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 image mask">
  <p:cSld name="TITLE_AND_BODY_1">
    <p:bg>
      <p:bgPr>
        <a:solidFill>
          <a:srgbClr val="A7D86D"/>
        </a:solidFill>
        <a:effectLst/>
      </p:bgPr>
    </p:bg>
    <p:spTree>
      <p:nvGrpSpPr>
        <p:cNvPr id="1" name="Shape 26"/>
        <p:cNvGrpSpPr/>
        <p:nvPr/>
      </p:nvGrpSpPr>
      <p:grpSpPr>
        <a:xfrm>
          <a:off x="0" y="0"/>
          <a:ext cx="0" cy="0"/>
          <a:chOff x="0" y="0"/>
          <a:chExt cx="0" cy="0"/>
        </a:xfrm>
      </p:grpSpPr>
      <p:grpSp>
        <p:nvGrpSpPr>
          <p:cNvPr id="27" name="Google Shape;27;p6"/>
          <p:cNvGrpSpPr/>
          <p:nvPr/>
        </p:nvGrpSpPr>
        <p:grpSpPr>
          <a:xfrm>
            <a:off x="-303" y="21668"/>
            <a:ext cx="19202400" cy="27157617"/>
            <a:chOff x="238125" y="848325"/>
            <a:chExt cx="7143750" cy="4018350"/>
          </a:xfrm>
        </p:grpSpPr>
        <p:sp>
          <p:nvSpPr>
            <p:cNvPr id="28" name="Google Shape;28;p6"/>
            <p:cNvSpPr/>
            <p:nvPr/>
          </p:nvSpPr>
          <p:spPr>
            <a:xfrm>
              <a:off x="238125" y="848325"/>
              <a:ext cx="7143750" cy="4018350"/>
            </a:xfrm>
            <a:custGeom>
              <a:avLst/>
              <a:gdLst/>
              <a:ahLst/>
              <a:cxnLst/>
              <a:rect l="l" t="t" r="r" b="b"/>
              <a:pathLst>
                <a:path w="285750" h="160734" extrusionOk="0">
                  <a:moveTo>
                    <a:pt x="206722" y="15292"/>
                  </a:moveTo>
                  <a:lnTo>
                    <a:pt x="207057" y="15348"/>
                  </a:lnTo>
                  <a:lnTo>
                    <a:pt x="207671" y="15515"/>
                  </a:lnTo>
                  <a:lnTo>
                    <a:pt x="208229" y="15850"/>
                  </a:lnTo>
                  <a:lnTo>
                    <a:pt x="208731" y="16241"/>
                  </a:lnTo>
                  <a:lnTo>
                    <a:pt x="209122" y="16743"/>
                  </a:lnTo>
                  <a:lnTo>
                    <a:pt x="209457" y="17301"/>
                  </a:lnTo>
                  <a:lnTo>
                    <a:pt x="209624" y="17915"/>
                  </a:lnTo>
                  <a:lnTo>
                    <a:pt x="209680" y="18250"/>
                  </a:lnTo>
                  <a:lnTo>
                    <a:pt x="209736" y="18585"/>
                  </a:lnTo>
                  <a:lnTo>
                    <a:pt x="209680" y="18920"/>
                  </a:lnTo>
                  <a:lnTo>
                    <a:pt x="209624" y="19255"/>
                  </a:lnTo>
                  <a:lnTo>
                    <a:pt x="209457" y="19869"/>
                  </a:lnTo>
                  <a:lnTo>
                    <a:pt x="209122" y="20427"/>
                  </a:lnTo>
                  <a:lnTo>
                    <a:pt x="208731" y="20929"/>
                  </a:lnTo>
                  <a:lnTo>
                    <a:pt x="208229" y="21320"/>
                  </a:lnTo>
                  <a:lnTo>
                    <a:pt x="207671" y="21654"/>
                  </a:lnTo>
                  <a:lnTo>
                    <a:pt x="207057" y="21822"/>
                  </a:lnTo>
                  <a:lnTo>
                    <a:pt x="206722" y="21878"/>
                  </a:lnTo>
                  <a:lnTo>
                    <a:pt x="206053" y="21878"/>
                  </a:lnTo>
                  <a:lnTo>
                    <a:pt x="205718" y="21822"/>
                  </a:lnTo>
                  <a:lnTo>
                    <a:pt x="205104" y="21654"/>
                  </a:lnTo>
                  <a:lnTo>
                    <a:pt x="204546" y="21320"/>
                  </a:lnTo>
                  <a:lnTo>
                    <a:pt x="204043" y="20929"/>
                  </a:lnTo>
                  <a:lnTo>
                    <a:pt x="203653" y="20427"/>
                  </a:lnTo>
                  <a:lnTo>
                    <a:pt x="203374" y="19869"/>
                  </a:lnTo>
                  <a:lnTo>
                    <a:pt x="203150" y="19255"/>
                  </a:lnTo>
                  <a:lnTo>
                    <a:pt x="203095" y="18920"/>
                  </a:lnTo>
                  <a:lnTo>
                    <a:pt x="203095" y="18585"/>
                  </a:lnTo>
                  <a:lnTo>
                    <a:pt x="203095" y="18250"/>
                  </a:lnTo>
                  <a:lnTo>
                    <a:pt x="203150" y="17915"/>
                  </a:lnTo>
                  <a:lnTo>
                    <a:pt x="203374" y="17301"/>
                  </a:lnTo>
                  <a:lnTo>
                    <a:pt x="203653" y="16743"/>
                  </a:lnTo>
                  <a:lnTo>
                    <a:pt x="204043" y="16241"/>
                  </a:lnTo>
                  <a:lnTo>
                    <a:pt x="204546" y="15850"/>
                  </a:lnTo>
                  <a:lnTo>
                    <a:pt x="205104" y="15515"/>
                  </a:lnTo>
                  <a:lnTo>
                    <a:pt x="205718" y="15348"/>
                  </a:lnTo>
                  <a:lnTo>
                    <a:pt x="206053" y="15292"/>
                  </a:lnTo>
                  <a:close/>
                  <a:moveTo>
                    <a:pt x="255947" y="30138"/>
                  </a:moveTo>
                  <a:lnTo>
                    <a:pt x="256282" y="30193"/>
                  </a:lnTo>
                  <a:lnTo>
                    <a:pt x="256896" y="30417"/>
                  </a:lnTo>
                  <a:lnTo>
                    <a:pt x="257454" y="30696"/>
                  </a:lnTo>
                  <a:lnTo>
                    <a:pt x="257956" y="31086"/>
                  </a:lnTo>
                  <a:lnTo>
                    <a:pt x="258347" y="31589"/>
                  </a:lnTo>
                  <a:lnTo>
                    <a:pt x="258682" y="32147"/>
                  </a:lnTo>
                  <a:lnTo>
                    <a:pt x="258849" y="32761"/>
                  </a:lnTo>
                  <a:lnTo>
                    <a:pt x="258905" y="33096"/>
                  </a:lnTo>
                  <a:lnTo>
                    <a:pt x="258905" y="33430"/>
                  </a:lnTo>
                  <a:lnTo>
                    <a:pt x="258905" y="33765"/>
                  </a:lnTo>
                  <a:lnTo>
                    <a:pt x="258849" y="34100"/>
                  </a:lnTo>
                  <a:lnTo>
                    <a:pt x="258682" y="34714"/>
                  </a:lnTo>
                  <a:lnTo>
                    <a:pt x="258347" y="35328"/>
                  </a:lnTo>
                  <a:lnTo>
                    <a:pt x="257956" y="35774"/>
                  </a:lnTo>
                  <a:lnTo>
                    <a:pt x="257454" y="36221"/>
                  </a:lnTo>
                  <a:lnTo>
                    <a:pt x="256896" y="36500"/>
                  </a:lnTo>
                  <a:lnTo>
                    <a:pt x="256282" y="36723"/>
                  </a:lnTo>
                  <a:lnTo>
                    <a:pt x="255947" y="36723"/>
                  </a:lnTo>
                  <a:lnTo>
                    <a:pt x="255612" y="36779"/>
                  </a:lnTo>
                  <a:lnTo>
                    <a:pt x="255277" y="36723"/>
                  </a:lnTo>
                  <a:lnTo>
                    <a:pt x="254943" y="36723"/>
                  </a:lnTo>
                  <a:lnTo>
                    <a:pt x="254329" y="36500"/>
                  </a:lnTo>
                  <a:lnTo>
                    <a:pt x="253771" y="36221"/>
                  </a:lnTo>
                  <a:lnTo>
                    <a:pt x="253268" y="35774"/>
                  </a:lnTo>
                  <a:lnTo>
                    <a:pt x="252878" y="35328"/>
                  </a:lnTo>
                  <a:lnTo>
                    <a:pt x="252543" y="34714"/>
                  </a:lnTo>
                  <a:lnTo>
                    <a:pt x="252375" y="34100"/>
                  </a:lnTo>
                  <a:lnTo>
                    <a:pt x="252319" y="33765"/>
                  </a:lnTo>
                  <a:lnTo>
                    <a:pt x="252264" y="33430"/>
                  </a:lnTo>
                  <a:lnTo>
                    <a:pt x="252319" y="33096"/>
                  </a:lnTo>
                  <a:lnTo>
                    <a:pt x="252375" y="32761"/>
                  </a:lnTo>
                  <a:lnTo>
                    <a:pt x="252543" y="32147"/>
                  </a:lnTo>
                  <a:lnTo>
                    <a:pt x="252878" y="31589"/>
                  </a:lnTo>
                  <a:lnTo>
                    <a:pt x="253268" y="31086"/>
                  </a:lnTo>
                  <a:lnTo>
                    <a:pt x="253771" y="30696"/>
                  </a:lnTo>
                  <a:lnTo>
                    <a:pt x="254329" y="30417"/>
                  </a:lnTo>
                  <a:lnTo>
                    <a:pt x="254943" y="30193"/>
                  </a:lnTo>
                  <a:lnTo>
                    <a:pt x="255277" y="30138"/>
                  </a:lnTo>
                  <a:close/>
                  <a:moveTo>
                    <a:pt x="113463" y="32593"/>
                  </a:moveTo>
                  <a:lnTo>
                    <a:pt x="113798" y="32649"/>
                  </a:lnTo>
                  <a:lnTo>
                    <a:pt x="114412" y="32817"/>
                  </a:lnTo>
                  <a:lnTo>
                    <a:pt x="115026" y="33151"/>
                  </a:lnTo>
                  <a:lnTo>
                    <a:pt x="115472" y="33542"/>
                  </a:lnTo>
                  <a:lnTo>
                    <a:pt x="115919" y="34044"/>
                  </a:lnTo>
                  <a:lnTo>
                    <a:pt x="116198" y="34602"/>
                  </a:lnTo>
                  <a:lnTo>
                    <a:pt x="116365" y="35216"/>
                  </a:lnTo>
                  <a:lnTo>
                    <a:pt x="116421" y="35551"/>
                  </a:lnTo>
                  <a:lnTo>
                    <a:pt x="116477" y="35886"/>
                  </a:lnTo>
                  <a:lnTo>
                    <a:pt x="116421" y="36221"/>
                  </a:lnTo>
                  <a:lnTo>
                    <a:pt x="116365" y="36556"/>
                  </a:lnTo>
                  <a:lnTo>
                    <a:pt x="116198" y="37170"/>
                  </a:lnTo>
                  <a:lnTo>
                    <a:pt x="115919" y="37728"/>
                  </a:lnTo>
                  <a:lnTo>
                    <a:pt x="115472" y="38230"/>
                  </a:lnTo>
                  <a:lnTo>
                    <a:pt x="115026" y="38621"/>
                  </a:lnTo>
                  <a:lnTo>
                    <a:pt x="114412" y="38956"/>
                  </a:lnTo>
                  <a:lnTo>
                    <a:pt x="113798" y="39123"/>
                  </a:lnTo>
                  <a:lnTo>
                    <a:pt x="113463" y="39179"/>
                  </a:lnTo>
                  <a:lnTo>
                    <a:pt x="112793" y="39179"/>
                  </a:lnTo>
                  <a:lnTo>
                    <a:pt x="112458" y="39123"/>
                  </a:lnTo>
                  <a:lnTo>
                    <a:pt x="111844" y="38956"/>
                  </a:lnTo>
                  <a:lnTo>
                    <a:pt x="111286" y="38621"/>
                  </a:lnTo>
                  <a:lnTo>
                    <a:pt x="110784" y="38230"/>
                  </a:lnTo>
                  <a:lnTo>
                    <a:pt x="110393" y="37728"/>
                  </a:lnTo>
                  <a:lnTo>
                    <a:pt x="110114" y="37170"/>
                  </a:lnTo>
                  <a:lnTo>
                    <a:pt x="109891" y="36556"/>
                  </a:lnTo>
                  <a:lnTo>
                    <a:pt x="109835" y="36221"/>
                  </a:lnTo>
                  <a:lnTo>
                    <a:pt x="109835" y="35886"/>
                  </a:lnTo>
                  <a:lnTo>
                    <a:pt x="109835" y="35551"/>
                  </a:lnTo>
                  <a:lnTo>
                    <a:pt x="109891" y="35216"/>
                  </a:lnTo>
                  <a:lnTo>
                    <a:pt x="110114" y="34602"/>
                  </a:lnTo>
                  <a:lnTo>
                    <a:pt x="110393" y="34044"/>
                  </a:lnTo>
                  <a:lnTo>
                    <a:pt x="110784" y="33542"/>
                  </a:lnTo>
                  <a:lnTo>
                    <a:pt x="111286" y="33151"/>
                  </a:lnTo>
                  <a:lnTo>
                    <a:pt x="111844" y="32817"/>
                  </a:lnTo>
                  <a:lnTo>
                    <a:pt x="112458" y="32649"/>
                  </a:lnTo>
                  <a:lnTo>
                    <a:pt x="112793" y="32593"/>
                  </a:lnTo>
                  <a:close/>
                  <a:moveTo>
                    <a:pt x="120328" y="48611"/>
                  </a:moveTo>
                  <a:lnTo>
                    <a:pt x="120886" y="48722"/>
                  </a:lnTo>
                  <a:lnTo>
                    <a:pt x="121444" y="48834"/>
                  </a:lnTo>
                  <a:lnTo>
                    <a:pt x="121946" y="49057"/>
                  </a:lnTo>
                  <a:lnTo>
                    <a:pt x="122393" y="49281"/>
                  </a:lnTo>
                  <a:lnTo>
                    <a:pt x="122895" y="49560"/>
                  </a:lnTo>
                  <a:lnTo>
                    <a:pt x="123286" y="49895"/>
                  </a:lnTo>
                  <a:lnTo>
                    <a:pt x="123676" y="50229"/>
                  </a:lnTo>
                  <a:lnTo>
                    <a:pt x="124067" y="50620"/>
                  </a:lnTo>
                  <a:lnTo>
                    <a:pt x="124346" y="51067"/>
                  </a:lnTo>
                  <a:lnTo>
                    <a:pt x="124625" y="51513"/>
                  </a:lnTo>
                  <a:lnTo>
                    <a:pt x="124904" y="52015"/>
                  </a:lnTo>
                  <a:lnTo>
                    <a:pt x="125071" y="52518"/>
                  </a:lnTo>
                  <a:lnTo>
                    <a:pt x="125183" y="53020"/>
                  </a:lnTo>
                  <a:lnTo>
                    <a:pt x="125295" y="53578"/>
                  </a:lnTo>
                  <a:lnTo>
                    <a:pt x="125295" y="54136"/>
                  </a:lnTo>
                  <a:lnTo>
                    <a:pt x="125295" y="54750"/>
                  </a:lnTo>
                  <a:lnTo>
                    <a:pt x="125183" y="55252"/>
                  </a:lnTo>
                  <a:lnTo>
                    <a:pt x="125071" y="55810"/>
                  </a:lnTo>
                  <a:lnTo>
                    <a:pt x="124904" y="56313"/>
                  </a:lnTo>
                  <a:lnTo>
                    <a:pt x="124625" y="56815"/>
                  </a:lnTo>
                  <a:lnTo>
                    <a:pt x="124346" y="57261"/>
                  </a:lnTo>
                  <a:lnTo>
                    <a:pt x="124067" y="57708"/>
                  </a:lnTo>
                  <a:lnTo>
                    <a:pt x="123676" y="58099"/>
                  </a:lnTo>
                  <a:lnTo>
                    <a:pt x="123286" y="58434"/>
                  </a:lnTo>
                  <a:lnTo>
                    <a:pt x="122895" y="58768"/>
                  </a:lnTo>
                  <a:lnTo>
                    <a:pt x="122393" y="59047"/>
                  </a:lnTo>
                  <a:lnTo>
                    <a:pt x="121946" y="59271"/>
                  </a:lnTo>
                  <a:lnTo>
                    <a:pt x="121444" y="59438"/>
                  </a:lnTo>
                  <a:lnTo>
                    <a:pt x="120886" y="59606"/>
                  </a:lnTo>
                  <a:lnTo>
                    <a:pt x="120328" y="59661"/>
                  </a:lnTo>
                  <a:lnTo>
                    <a:pt x="119769" y="59717"/>
                  </a:lnTo>
                  <a:lnTo>
                    <a:pt x="119211" y="59661"/>
                  </a:lnTo>
                  <a:lnTo>
                    <a:pt x="118653" y="59606"/>
                  </a:lnTo>
                  <a:lnTo>
                    <a:pt x="118095" y="59438"/>
                  </a:lnTo>
                  <a:lnTo>
                    <a:pt x="117593" y="59271"/>
                  </a:lnTo>
                  <a:lnTo>
                    <a:pt x="117146" y="59047"/>
                  </a:lnTo>
                  <a:lnTo>
                    <a:pt x="116644" y="58768"/>
                  </a:lnTo>
                  <a:lnTo>
                    <a:pt x="116253" y="58434"/>
                  </a:lnTo>
                  <a:lnTo>
                    <a:pt x="115863" y="58099"/>
                  </a:lnTo>
                  <a:lnTo>
                    <a:pt x="115472" y="57708"/>
                  </a:lnTo>
                  <a:lnTo>
                    <a:pt x="115193" y="57261"/>
                  </a:lnTo>
                  <a:lnTo>
                    <a:pt x="114914" y="56815"/>
                  </a:lnTo>
                  <a:lnTo>
                    <a:pt x="114635" y="56313"/>
                  </a:lnTo>
                  <a:lnTo>
                    <a:pt x="114467" y="55810"/>
                  </a:lnTo>
                  <a:lnTo>
                    <a:pt x="114356" y="55252"/>
                  </a:lnTo>
                  <a:lnTo>
                    <a:pt x="114244" y="54750"/>
                  </a:lnTo>
                  <a:lnTo>
                    <a:pt x="114244" y="54136"/>
                  </a:lnTo>
                  <a:lnTo>
                    <a:pt x="114244" y="53578"/>
                  </a:lnTo>
                  <a:lnTo>
                    <a:pt x="114356" y="53020"/>
                  </a:lnTo>
                  <a:lnTo>
                    <a:pt x="114467" y="52518"/>
                  </a:lnTo>
                  <a:lnTo>
                    <a:pt x="114635" y="52015"/>
                  </a:lnTo>
                  <a:lnTo>
                    <a:pt x="114914" y="51513"/>
                  </a:lnTo>
                  <a:lnTo>
                    <a:pt x="115193" y="51067"/>
                  </a:lnTo>
                  <a:lnTo>
                    <a:pt x="115472" y="50620"/>
                  </a:lnTo>
                  <a:lnTo>
                    <a:pt x="115863" y="50229"/>
                  </a:lnTo>
                  <a:lnTo>
                    <a:pt x="116253" y="49895"/>
                  </a:lnTo>
                  <a:lnTo>
                    <a:pt x="116644" y="49560"/>
                  </a:lnTo>
                  <a:lnTo>
                    <a:pt x="117146" y="49281"/>
                  </a:lnTo>
                  <a:lnTo>
                    <a:pt x="117593" y="49057"/>
                  </a:lnTo>
                  <a:lnTo>
                    <a:pt x="118095" y="48834"/>
                  </a:lnTo>
                  <a:lnTo>
                    <a:pt x="118653" y="48722"/>
                  </a:lnTo>
                  <a:lnTo>
                    <a:pt x="119211" y="48611"/>
                  </a:lnTo>
                  <a:close/>
                  <a:moveTo>
                    <a:pt x="267109" y="134782"/>
                  </a:moveTo>
                  <a:lnTo>
                    <a:pt x="267667" y="134838"/>
                  </a:lnTo>
                  <a:lnTo>
                    <a:pt x="268226" y="134894"/>
                  </a:lnTo>
                  <a:lnTo>
                    <a:pt x="268728" y="135061"/>
                  </a:lnTo>
                  <a:lnTo>
                    <a:pt x="269286" y="135229"/>
                  </a:lnTo>
                  <a:lnTo>
                    <a:pt x="269732" y="135452"/>
                  </a:lnTo>
                  <a:lnTo>
                    <a:pt x="270235" y="135731"/>
                  </a:lnTo>
                  <a:lnTo>
                    <a:pt x="270625" y="136066"/>
                  </a:lnTo>
                  <a:lnTo>
                    <a:pt x="271016" y="136401"/>
                  </a:lnTo>
                  <a:lnTo>
                    <a:pt x="271407" y="136791"/>
                  </a:lnTo>
                  <a:lnTo>
                    <a:pt x="271686" y="137238"/>
                  </a:lnTo>
                  <a:lnTo>
                    <a:pt x="271965" y="137684"/>
                  </a:lnTo>
                  <a:lnTo>
                    <a:pt x="272244" y="138187"/>
                  </a:lnTo>
                  <a:lnTo>
                    <a:pt x="272411" y="138689"/>
                  </a:lnTo>
                  <a:lnTo>
                    <a:pt x="272523" y="139191"/>
                  </a:lnTo>
                  <a:lnTo>
                    <a:pt x="272635" y="139749"/>
                  </a:lnTo>
                  <a:lnTo>
                    <a:pt x="272635" y="140363"/>
                  </a:lnTo>
                  <a:lnTo>
                    <a:pt x="272635" y="140921"/>
                  </a:lnTo>
                  <a:lnTo>
                    <a:pt x="272523" y="141479"/>
                  </a:lnTo>
                  <a:lnTo>
                    <a:pt x="272411" y="141982"/>
                  </a:lnTo>
                  <a:lnTo>
                    <a:pt x="272244" y="142484"/>
                  </a:lnTo>
                  <a:lnTo>
                    <a:pt x="271965" y="142986"/>
                  </a:lnTo>
                  <a:lnTo>
                    <a:pt x="271686" y="143433"/>
                  </a:lnTo>
                  <a:lnTo>
                    <a:pt x="271407" y="143879"/>
                  </a:lnTo>
                  <a:lnTo>
                    <a:pt x="271016" y="144270"/>
                  </a:lnTo>
                  <a:lnTo>
                    <a:pt x="270625" y="144605"/>
                  </a:lnTo>
                  <a:lnTo>
                    <a:pt x="270235" y="144940"/>
                  </a:lnTo>
                  <a:lnTo>
                    <a:pt x="269732" y="145219"/>
                  </a:lnTo>
                  <a:lnTo>
                    <a:pt x="269286" y="145442"/>
                  </a:lnTo>
                  <a:lnTo>
                    <a:pt x="268728" y="145665"/>
                  </a:lnTo>
                  <a:lnTo>
                    <a:pt x="268226" y="145777"/>
                  </a:lnTo>
                  <a:lnTo>
                    <a:pt x="267667" y="145833"/>
                  </a:lnTo>
                  <a:lnTo>
                    <a:pt x="267109" y="145888"/>
                  </a:lnTo>
                  <a:lnTo>
                    <a:pt x="266551" y="145833"/>
                  </a:lnTo>
                  <a:lnTo>
                    <a:pt x="265993" y="145777"/>
                  </a:lnTo>
                  <a:lnTo>
                    <a:pt x="265435" y="145665"/>
                  </a:lnTo>
                  <a:lnTo>
                    <a:pt x="264933" y="145442"/>
                  </a:lnTo>
                  <a:lnTo>
                    <a:pt x="264430" y="145219"/>
                  </a:lnTo>
                  <a:lnTo>
                    <a:pt x="263984" y="144940"/>
                  </a:lnTo>
                  <a:lnTo>
                    <a:pt x="263593" y="144605"/>
                  </a:lnTo>
                  <a:lnTo>
                    <a:pt x="263203" y="144270"/>
                  </a:lnTo>
                  <a:lnTo>
                    <a:pt x="262812" y="143879"/>
                  </a:lnTo>
                  <a:lnTo>
                    <a:pt x="262477" y="143433"/>
                  </a:lnTo>
                  <a:lnTo>
                    <a:pt x="262198" y="142986"/>
                  </a:lnTo>
                  <a:lnTo>
                    <a:pt x="261975" y="142484"/>
                  </a:lnTo>
                  <a:lnTo>
                    <a:pt x="261807" y="141982"/>
                  </a:lnTo>
                  <a:lnTo>
                    <a:pt x="261640" y="141479"/>
                  </a:lnTo>
                  <a:lnTo>
                    <a:pt x="261584" y="140921"/>
                  </a:lnTo>
                  <a:lnTo>
                    <a:pt x="261528" y="140363"/>
                  </a:lnTo>
                  <a:lnTo>
                    <a:pt x="261584" y="139749"/>
                  </a:lnTo>
                  <a:lnTo>
                    <a:pt x="261640" y="139191"/>
                  </a:lnTo>
                  <a:lnTo>
                    <a:pt x="261807" y="138689"/>
                  </a:lnTo>
                  <a:lnTo>
                    <a:pt x="261975" y="138187"/>
                  </a:lnTo>
                  <a:lnTo>
                    <a:pt x="262198" y="137684"/>
                  </a:lnTo>
                  <a:lnTo>
                    <a:pt x="262477" y="137238"/>
                  </a:lnTo>
                  <a:lnTo>
                    <a:pt x="262812" y="136791"/>
                  </a:lnTo>
                  <a:lnTo>
                    <a:pt x="263203" y="136401"/>
                  </a:lnTo>
                  <a:lnTo>
                    <a:pt x="263593" y="136066"/>
                  </a:lnTo>
                  <a:lnTo>
                    <a:pt x="263984" y="135731"/>
                  </a:lnTo>
                  <a:lnTo>
                    <a:pt x="264430" y="135452"/>
                  </a:lnTo>
                  <a:lnTo>
                    <a:pt x="264933" y="135229"/>
                  </a:lnTo>
                  <a:lnTo>
                    <a:pt x="265435" y="135061"/>
                  </a:lnTo>
                  <a:lnTo>
                    <a:pt x="265993" y="134894"/>
                  </a:lnTo>
                  <a:lnTo>
                    <a:pt x="266551" y="134838"/>
                  </a:lnTo>
                  <a:lnTo>
                    <a:pt x="267109" y="134782"/>
                  </a:lnTo>
                  <a:close/>
                  <a:moveTo>
                    <a:pt x="165199" y="11385"/>
                  </a:moveTo>
                  <a:lnTo>
                    <a:pt x="166594" y="11441"/>
                  </a:lnTo>
                  <a:lnTo>
                    <a:pt x="167934" y="11497"/>
                  </a:lnTo>
                  <a:lnTo>
                    <a:pt x="169273" y="11664"/>
                  </a:lnTo>
                  <a:lnTo>
                    <a:pt x="170613" y="11888"/>
                  </a:lnTo>
                  <a:lnTo>
                    <a:pt x="171952" y="12167"/>
                  </a:lnTo>
                  <a:lnTo>
                    <a:pt x="173292" y="12446"/>
                  </a:lnTo>
                  <a:lnTo>
                    <a:pt x="174631" y="12781"/>
                  </a:lnTo>
                  <a:lnTo>
                    <a:pt x="175971" y="13171"/>
                  </a:lnTo>
                  <a:lnTo>
                    <a:pt x="177254" y="13618"/>
                  </a:lnTo>
                  <a:lnTo>
                    <a:pt x="179877" y="14567"/>
                  </a:lnTo>
                  <a:lnTo>
                    <a:pt x="182445" y="15627"/>
                  </a:lnTo>
                  <a:lnTo>
                    <a:pt x="185012" y="16743"/>
                  </a:lnTo>
                  <a:lnTo>
                    <a:pt x="186630" y="17469"/>
                  </a:lnTo>
                  <a:lnTo>
                    <a:pt x="188249" y="18306"/>
                  </a:lnTo>
                  <a:lnTo>
                    <a:pt x="189867" y="19143"/>
                  </a:lnTo>
                  <a:lnTo>
                    <a:pt x="191430" y="20036"/>
                  </a:lnTo>
                  <a:lnTo>
                    <a:pt x="194556" y="21822"/>
                  </a:lnTo>
                  <a:lnTo>
                    <a:pt x="197569" y="23719"/>
                  </a:lnTo>
                  <a:lnTo>
                    <a:pt x="203653" y="27570"/>
                  </a:lnTo>
                  <a:lnTo>
                    <a:pt x="206722" y="29468"/>
                  </a:lnTo>
                  <a:lnTo>
                    <a:pt x="209848" y="31254"/>
                  </a:lnTo>
                  <a:lnTo>
                    <a:pt x="211522" y="32147"/>
                  </a:lnTo>
                  <a:lnTo>
                    <a:pt x="213252" y="32872"/>
                  </a:lnTo>
                  <a:lnTo>
                    <a:pt x="215038" y="33598"/>
                  </a:lnTo>
                  <a:lnTo>
                    <a:pt x="216824" y="34156"/>
                  </a:lnTo>
                  <a:lnTo>
                    <a:pt x="218666" y="34658"/>
                  </a:lnTo>
                  <a:lnTo>
                    <a:pt x="220563" y="35105"/>
                  </a:lnTo>
                  <a:lnTo>
                    <a:pt x="222405" y="35551"/>
                  </a:lnTo>
                  <a:lnTo>
                    <a:pt x="224303" y="35886"/>
                  </a:lnTo>
                  <a:lnTo>
                    <a:pt x="228098" y="36500"/>
                  </a:lnTo>
                  <a:lnTo>
                    <a:pt x="231949" y="37002"/>
                  </a:lnTo>
                  <a:lnTo>
                    <a:pt x="235688" y="37560"/>
                  </a:lnTo>
                  <a:lnTo>
                    <a:pt x="237530" y="37895"/>
                  </a:lnTo>
                  <a:lnTo>
                    <a:pt x="239316" y="38230"/>
                  </a:lnTo>
                  <a:lnTo>
                    <a:pt x="241269" y="38621"/>
                  </a:lnTo>
                  <a:lnTo>
                    <a:pt x="243278" y="39067"/>
                  </a:lnTo>
                  <a:lnTo>
                    <a:pt x="245232" y="39570"/>
                  </a:lnTo>
                  <a:lnTo>
                    <a:pt x="247185" y="40072"/>
                  </a:lnTo>
                  <a:lnTo>
                    <a:pt x="249138" y="40686"/>
                  </a:lnTo>
                  <a:lnTo>
                    <a:pt x="251092" y="41300"/>
                  </a:lnTo>
                  <a:lnTo>
                    <a:pt x="252989" y="41969"/>
                  </a:lnTo>
                  <a:lnTo>
                    <a:pt x="254887" y="42751"/>
                  </a:lnTo>
                  <a:lnTo>
                    <a:pt x="256729" y="43588"/>
                  </a:lnTo>
                  <a:lnTo>
                    <a:pt x="258570" y="44481"/>
                  </a:lnTo>
                  <a:lnTo>
                    <a:pt x="260356" y="45430"/>
                  </a:lnTo>
                  <a:lnTo>
                    <a:pt x="262086" y="46490"/>
                  </a:lnTo>
                  <a:lnTo>
                    <a:pt x="263761" y="47606"/>
                  </a:lnTo>
                  <a:lnTo>
                    <a:pt x="265435" y="48890"/>
                  </a:lnTo>
                  <a:lnTo>
                    <a:pt x="266998" y="50174"/>
                  </a:lnTo>
                  <a:lnTo>
                    <a:pt x="268560" y="51625"/>
                  </a:lnTo>
                  <a:lnTo>
                    <a:pt x="269453" y="52518"/>
                  </a:lnTo>
                  <a:lnTo>
                    <a:pt x="270290" y="53466"/>
                  </a:lnTo>
                  <a:lnTo>
                    <a:pt x="271128" y="54471"/>
                  </a:lnTo>
                  <a:lnTo>
                    <a:pt x="271909" y="55476"/>
                  </a:lnTo>
                  <a:lnTo>
                    <a:pt x="272690" y="56536"/>
                  </a:lnTo>
                  <a:lnTo>
                    <a:pt x="273416" y="57596"/>
                  </a:lnTo>
                  <a:lnTo>
                    <a:pt x="274086" y="58657"/>
                  </a:lnTo>
                  <a:lnTo>
                    <a:pt x="274755" y="59829"/>
                  </a:lnTo>
                  <a:lnTo>
                    <a:pt x="275369" y="60945"/>
                  </a:lnTo>
                  <a:lnTo>
                    <a:pt x="275983" y="62117"/>
                  </a:lnTo>
                  <a:lnTo>
                    <a:pt x="276541" y="63345"/>
                  </a:lnTo>
                  <a:lnTo>
                    <a:pt x="277044" y="64517"/>
                  </a:lnTo>
                  <a:lnTo>
                    <a:pt x="277546" y="65800"/>
                  </a:lnTo>
                  <a:lnTo>
                    <a:pt x="277992" y="67028"/>
                  </a:lnTo>
                  <a:lnTo>
                    <a:pt x="278383" y="68312"/>
                  </a:lnTo>
                  <a:lnTo>
                    <a:pt x="278774" y="69596"/>
                  </a:lnTo>
                  <a:lnTo>
                    <a:pt x="279109" y="70879"/>
                  </a:lnTo>
                  <a:lnTo>
                    <a:pt x="279388" y="72163"/>
                  </a:lnTo>
                  <a:lnTo>
                    <a:pt x="279667" y="73502"/>
                  </a:lnTo>
                  <a:lnTo>
                    <a:pt x="279890" y="74786"/>
                  </a:lnTo>
                  <a:lnTo>
                    <a:pt x="280057" y="76125"/>
                  </a:lnTo>
                  <a:lnTo>
                    <a:pt x="280225" y="77465"/>
                  </a:lnTo>
                  <a:lnTo>
                    <a:pt x="280281" y="78804"/>
                  </a:lnTo>
                  <a:lnTo>
                    <a:pt x="280392" y="80144"/>
                  </a:lnTo>
                  <a:lnTo>
                    <a:pt x="280392" y="81539"/>
                  </a:lnTo>
                  <a:lnTo>
                    <a:pt x="280392" y="82878"/>
                  </a:lnTo>
                  <a:lnTo>
                    <a:pt x="280336" y="84218"/>
                  </a:lnTo>
                  <a:lnTo>
                    <a:pt x="280225" y="85557"/>
                  </a:lnTo>
                  <a:lnTo>
                    <a:pt x="280057" y="86897"/>
                  </a:lnTo>
                  <a:lnTo>
                    <a:pt x="279890" y="88180"/>
                  </a:lnTo>
                  <a:lnTo>
                    <a:pt x="279667" y="89520"/>
                  </a:lnTo>
                  <a:lnTo>
                    <a:pt x="279388" y="90859"/>
                  </a:lnTo>
                  <a:lnTo>
                    <a:pt x="279053" y="92199"/>
                  </a:lnTo>
                  <a:lnTo>
                    <a:pt x="278662" y="93538"/>
                  </a:lnTo>
                  <a:lnTo>
                    <a:pt x="278271" y="94878"/>
                  </a:lnTo>
                  <a:lnTo>
                    <a:pt x="277825" y="96217"/>
                  </a:lnTo>
                  <a:lnTo>
                    <a:pt x="277323" y="97501"/>
                  </a:lnTo>
                  <a:lnTo>
                    <a:pt x="276820" y="98784"/>
                  </a:lnTo>
                  <a:lnTo>
                    <a:pt x="275704" y="101296"/>
                  </a:lnTo>
                  <a:lnTo>
                    <a:pt x="274532" y="103807"/>
                  </a:lnTo>
                  <a:lnTo>
                    <a:pt x="273248" y="106263"/>
                  </a:lnTo>
                  <a:lnTo>
                    <a:pt x="271909" y="108663"/>
                  </a:lnTo>
                  <a:lnTo>
                    <a:pt x="270514" y="111007"/>
                  </a:lnTo>
                  <a:lnTo>
                    <a:pt x="268393" y="114467"/>
                  </a:lnTo>
                  <a:lnTo>
                    <a:pt x="266216" y="117872"/>
                  </a:lnTo>
                  <a:lnTo>
                    <a:pt x="263984" y="121220"/>
                  </a:lnTo>
                  <a:lnTo>
                    <a:pt x="261696" y="124569"/>
                  </a:lnTo>
                  <a:lnTo>
                    <a:pt x="259352" y="127806"/>
                  </a:lnTo>
                  <a:lnTo>
                    <a:pt x="256952" y="131043"/>
                  </a:lnTo>
                  <a:lnTo>
                    <a:pt x="254496" y="134168"/>
                  </a:lnTo>
                  <a:lnTo>
                    <a:pt x="251929" y="137238"/>
                  </a:lnTo>
                  <a:lnTo>
                    <a:pt x="250366" y="139135"/>
                  </a:lnTo>
                  <a:lnTo>
                    <a:pt x="248748" y="140921"/>
                  </a:lnTo>
                  <a:lnTo>
                    <a:pt x="247073" y="142707"/>
                  </a:lnTo>
                  <a:lnTo>
                    <a:pt x="246180" y="143544"/>
                  </a:lnTo>
                  <a:lnTo>
                    <a:pt x="245287" y="144326"/>
                  </a:lnTo>
                  <a:lnTo>
                    <a:pt x="244394" y="145107"/>
                  </a:lnTo>
                  <a:lnTo>
                    <a:pt x="243446" y="145833"/>
                  </a:lnTo>
                  <a:lnTo>
                    <a:pt x="242497" y="146558"/>
                  </a:lnTo>
                  <a:lnTo>
                    <a:pt x="241548" y="147172"/>
                  </a:lnTo>
                  <a:lnTo>
                    <a:pt x="240543" y="147786"/>
                  </a:lnTo>
                  <a:lnTo>
                    <a:pt x="239539" y="148288"/>
                  </a:lnTo>
                  <a:lnTo>
                    <a:pt x="238478" y="148791"/>
                  </a:lnTo>
                  <a:lnTo>
                    <a:pt x="237418" y="149181"/>
                  </a:lnTo>
                  <a:lnTo>
                    <a:pt x="236246" y="149572"/>
                  </a:lnTo>
                  <a:lnTo>
                    <a:pt x="235074" y="149851"/>
                  </a:lnTo>
                  <a:lnTo>
                    <a:pt x="233846" y="150018"/>
                  </a:lnTo>
                  <a:lnTo>
                    <a:pt x="232674" y="150186"/>
                  </a:lnTo>
                  <a:lnTo>
                    <a:pt x="231446" y="150242"/>
                  </a:lnTo>
                  <a:lnTo>
                    <a:pt x="230274" y="150242"/>
                  </a:lnTo>
                  <a:lnTo>
                    <a:pt x="229046" y="150186"/>
                  </a:lnTo>
                  <a:lnTo>
                    <a:pt x="227819" y="150018"/>
                  </a:lnTo>
                  <a:lnTo>
                    <a:pt x="226647" y="149851"/>
                  </a:lnTo>
                  <a:lnTo>
                    <a:pt x="225419" y="149628"/>
                  </a:lnTo>
                  <a:lnTo>
                    <a:pt x="224247" y="149349"/>
                  </a:lnTo>
                  <a:lnTo>
                    <a:pt x="223019" y="149014"/>
                  </a:lnTo>
                  <a:lnTo>
                    <a:pt x="221847" y="148623"/>
                  </a:lnTo>
                  <a:lnTo>
                    <a:pt x="220675" y="148232"/>
                  </a:lnTo>
                  <a:lnTo>
                    <a:pt x="219503" y="147786"/>
                  </a:lnTo>
                  <a:lnTo>
                    <a:pt x="218387" y="147340"/>
                  </a:lnTo>
                  <a:lnTo>
                    <a:pt x="216154" y="146279"/>
                  </a:lnTo>
                  <a:lnTo>
                    <a:pt x="213922" y="145219"/>
                  </a:lnTo>
                  <a:lnTo>
                    <a:pt x="211689" y="144047"/>
                  </a:lnTo>
                  <a:lnTo>
                    <a:pt x="209513" y="142875"/>
                  </a:lnTo>
                  <a:lnTo>
                    <a:pt x="207280" y="141703"/>
                  </a:lnTo>
                  <a:lnTo>
                    <a:pt x="205104" y="140586"/>
                  </a:lnTo>
                  <a:lnTo>
                    <a:pt x="202871" y="139526"/>
                  </a:lnTo>
                  <a:lnTo>
                    <a:pt x="200639" y="138521"/>
                  </a:lnTo>
                  <a:lnTo>
                    <a:pt x="198574" y="137684"/>
                  </a:lnTo>
                  <a:lnTo>
                    <a:pt x="196565" y="137015"/>
                  </a:lnTo>
                  <a:lnTo>
                    <a:pt x="194500" y="136345"/>
                  </a:lnTo>
                  <a:lnTo>
                    <a:pt x="192435" y="135843"/>
                  </a:lnTo>
                  <a:lnTo>
                    <a:pt x="190314" y="135396"/>
                  </a:lnTo>
                  <a:lnTo>
                    <a:pt x="188249" y="135005"/>
                  </a:lnTo>
                  <a:lnTo>
                    <a:pt x="186128" y="134726"/>
                  </a:lnTo>
                  <a:lnTo>
                    <a:pt x="184007" y="134559"/>
                  </a:lnTo>
                  <a:lnTo>
                    <a:pt x="182333" y="134447"/>
                  </a:lnTo>
                  <a:lnTo>
                    <a:pt x="180715" y="134447"/>
                  </a:lnTo>
                  <a:lnTo>
                    <a:pt x="179040" y="134559"/>
                  </a:lnTo>
                  <a:lnTo>
                    <a:pt x="177422" y="134726"/>
                  </a:lnTo>
                  <a:lnTo>
                    <a:pt x="175859" y="135005"/>
                  </a:lnTo>
                  <a:lnTo>
                    <a:pt x="175022" y="135229"/>
                  </a:lnTo>
                  <a:lnTo>
                    <a:pt x="174241" y="135452"/>
                  </a:lnTo>
                  <a:lnTo>
                    <a:pt x="173515" y="135731"/>
                  </a:lnTo>
                  <a:lnTo>
                    <a:pt x="172734" y="136066"/>
                  </a:lnTo>
                  <a:lnTo>
                    <a:pt x="172008" y="136401"/>
                  </a:lnTo>
                  <a:lnTo>
                    <a:pt x="171227" y="136791"/>
                  </a:lnTo>
                  <a:lnTo>
                    <a:pt x="170501" y="137238"/>
                  </a:lnTo>
                  <a:lnTo>
                    <a:pt x="169720" y="137796"/>
                  </a:lnTo>
                  <a:lnTo>
                    <a:pt x="168994" y="138354"/>
                  </a:lnTo>
                  <a:lnTo>
                    <a:pt x="168325" y="138912"/>
                  </a:lnTo>
                  <a:lnTo>
                    <a:pt x="166929" y="140140"/>
                  </a:lnTo>
                  <a:lnTo>
                    <a:pt x="165590" y="141424"/>
                  </a:lnTo>
                  <a:lnTo>
                    <a:pt x="164195" y="142651"/>
                  </a:lnTo>
                  <a:lnTo>
                    <a:pt x="162855" y="143879"/>
                  </a:lnTo>
                  <a:lnTo>
                    <a:pt x="162130" y="144493"/>
                  </a:lnTo>
                  <a:lnTo>
                    <a:pt x="161404" y="145051"/>
                  </a:lnTo>
                  <a:lnTo>
                    <a:pt x="160679" y="145554"/>
                  </a:lnTo>
                  <a:lnTo>
                    <a:pt x="159897" y="146056"/>
                  </a:lnTo>
                  <a:lnTo>
                    <a:pt x="159172" y="146447"/>
                  </a:lnTo>
                  <a:lnTo>
                    <a:pt x="158390" y="146781"/>
                  </a:lnTo>
                  <a:lnTo>
                    <a:pt x="157609" y="147116"/>
                  </a:lnTo>
                  <a:lnTo>
                    <a:pt x="156828" y="147395"/>
                  </a:lnTo>
                  <a:lnTo>
                    <a:pt x="156046" y="147674"/>
                  </a:lnTo>
                  <a:lnTo>
                    <a:pt x="155209" y="147842"/>
                  </a:lnTo>
                  <a:lnTo>
                    <a:pt x="154428" y="148009"/>
                  </a:lnTo>
                  <a:lnTo>
                    <a:pt x="153591" y="148177"/>
                  </a:lnTo>
                  <a:lnTo>
                    <a:pt x="151916" y="148344"/>
                  </a:lnTo>
                  <a:lnTo>
                    <a:pt x="150242" y="148456"/>
                  </a:lnTo>
                  <a:lnTo>
                    <a:pt x="148568" y="148400"/>
                  </a:lnTo>
                  <a:lnTo>
                    <a:pt x="146893" y="148288"/>
                  </a:lnTo>
                  <a:lnTo>
                    <a:pt x="145331" y="148121"/>
                  </a:lnTo>
                  <a:lnTo>
                    <a:pt x="143824" y="147898"/>
                  </a:lnTo>
                  <a:lnTo>
                    <a:pt x="142261" y="147619"/>
                  </a:lnTo>
                  <a:lnTo>
                    <a:pt x="140698" y="147284"/>
                  </a:lnTo>
                  <a:lnTo>
                    <a:pt x="139192" y="146893"/>
                  </a:lnTo>
                  <a:lnTo>
                    <a:pt x="137685" y="146391"/>
                  </a:lnTo>
                  <a:lnTo>
                    <a:pt x="136178" y="145888"/>
                  </a:lnTo>
                  <a:lnTo>
                    <a:pt x="134727" y="145275"/>
                  </a:lnTo>
                  <a:lnTo>
                    <a:pt x="133276" y="144605"/>
                  </a:lnTo>
                  <a:lnTo>
                    <a:pt x="131825" y="143879"/>
                  </a:lnTo>
                  <a:lnTo>
                    <a:pt x="130485" y="143098"/>
                  </a:lnTo>
                  <a:lnTo>
                    <a:pt x="129090" y="142261"/>
                  </a:lnTo>
                  <a:lnTo>
                    <a:pt x="127806" y="141312"/>
                  </a:lnTo>
                  <a:lnTo>
                    <a:pt x="126523" y="140307"/>
                  </a:lnTo>
                  <a:lnTo>
                    <a:pt x="125295" y="139247"/>
                  </a:lnTo>
                  <a:lnTo>
                    <a:pt x="124067" y="138131"/>
                  </a:lnTo>
                  <a:lnTo>
                    <a:pt x="122951" y="136959"/>
                  </a:lnTo>
                  <a:lnTo>
                    <a:pt x="121834" y="135675"/>
                  </a:lnTo>
                  <a:lnTo>
                    <a:pt x="120830" y="134336"/>
                  </a:lnTo>
                  <a:lnTo>
                    <a:pt x="119881" y="132996"/>
                  </a:lnTo>
                  <a:lnTo>
                    <a:pt x="118988" y="131545"/>
                  </a:lnTo>
                  <a:lnTo>
                    <a:pt x="118151" y="130038"/>
                  </a:lnTo>
                  <a:lnTo>
                    <a:pt x="117370" y="128476"/>
                  </a:lnTo>
                  <a:lnTo>
                    <a:pt x="116700" y="126913"/>
                  </a:lnTo>
                  <a:lnTo>
                    <a:pt x="116086" y="125294"/>
                  </a:lnTo>
                  <a:lnTo>
                    <a:pt x="115584" y="123676"/>
                  </a:lnTo>
                  <a:lnTo>
                    <a:pt x="115137" y="122002"/>
                  </a:lnTo>
                  <a:lnTo>
                    <a:pt x="114802" y="120327"/>
                  </a:lnTo>
                  <a:lnTo>
                    <a:pt x="114579" y="118597"/>
                  </a:lnTo>
                  <a:lnTo>
                    <a:pt x="114412" y="116867"/>
                  </a:lnTo>
                  <a:lnTo>
                    <a:pt x="114356" y="115137"/>
                  </a:lnTo>
                  <a:lnTo>
                    <a:pt x="114412" y="113351"/>
                  </a:lnTo>
                  <a:lnTo>
                    <a:pt x="114523" y="112123"/>
                  </a:lnTo>
                  <a:lnTo>
                    <a:pt x="114691" y="110895"/>
                  </a:lnTo>
                  <a:lnTo>
                    <a:pt x="114858" y="109667"/>
                  </a:lnTo>
                  <a:lnTo>
                    <a:pt x="115137" y="108440"/>
                  </a:lnTo>
                  <a:lnTo>
                    <a:pt x="115416" y="107212"/>
                  </a:lnTo>
                  <a:lnTo>
                    <a:pt x="115695" y="106040"/>
                  </a:lnTo>
                  <a:lnTo>
                    <a:pt x="116421" y="103640"/>
                  </a:lnTo>
                  <a:lnTo>
                    <a:pt x="117202" y="101240"/>
                  </a:lnTo>
                  <a:lnTo>
                    <a:pt x="118095" y="98952"/>
                  </a:lnTo>
                  <a:lnTo>
                    <a:pt x="119937" y="94320"/>
                  </a:lnTo>
                  <a:lnTo>
                    <a:pt x="121667" y="90022"/>
                  </a:lnTo>
                  <a:lnTo>
                    <a:pt x="123341" y="85725"/>
                  </a:lnTo>
                  <a:lnTo>
                    <a:pt x="124960" y="81372"/>
                  </a:lnTo>
                  <a:lnTo>
                    <a:pt x="126467" y="77018"/>
                  </a:lnTo>
                  <a:lnTo>
                    <a:pt x="127862" y="72609"/>
                  </a:lnTo>
                  <a:lnTo>
                    <a:pt x="128532" y="70377"/>
                  </a:lnTo>
                  <a:lnTo>
                    <a:pt x="129146" y="68145"/>
                  </a:lnTo>
                  <a:lnTo>
                    <a:pt x="129704" y="65856"/>
                  </a:lnTo>
                  <a:lnTo>
                    <a:pt x="130262" y="63624"/>
                  </a:lnTo>
                  <a:lnTo>
                    <a:pt x="130764" y="61336"/>
                  </a:lnTo>
                  <a:lnTo>
                    <a:pt x="131211" y="59047"/>
                  </a:lnTo>
                  <a:lnTo>
                    <a:pt x="131825" y="55308"/>
                  </a:lnTo>
                  <a:lnTo>
                    <a:pt x="132438" y="51513"/>
                  </a:lnTo>
                  <a:lnTo>
                    <a:pt x="132997" y="47718"/>
                  </a:lnTo>
                  <a:lnTo>
                    <a:pt x="133610" y="43979"/>
                  </a:lnTo>
                  <a:lnTo>
                    <a:pt x="133945" y="42137"/>
                  </a:lnTo>
                  <a:lnTo>
                    <a:pt x="134336" y="40295"/>
                  </a:lnTo>
                  <a:lnTo>
                    <a:pt x="134782" y="38453"/>
                  </a:lnTo>
                  <a:lnTo>
                    <a:pt x="135285" y="36612"/>
                  </a:lnTo>
                  <a:lnTo>
                    <a:pt x="135787" y="34826"/>
                  </a:lnTo>
                  <a:lnTo>
                    <a:pt x="136401" y="33096"/>
                  </a:lnTo>
                  <a:lnTo>
                    <a:pt x="137071" y="31365"/>
                  </a:lnTo>
                  <a:lnTo>
                    <a:pt x="137852" y="29635"/>
                  </a:lnTo>
                  <a:lnTo>
                    <a:pt x="138299" y="28687"/>
                  </a:lnTo>
                  <a:lnTo>
                    <a:pt x="138857" y="27738"/>
                  </a:lnTo>
                  <a:lnTo>
                    <a:pt x="139415" y="26789"/>
                  </a:lnTo>
                  <a:lnTo>
                    <a:pt x="139973" y="25840"/>
                  </a:lnTo>
                  <a:lnTo>
                    <a:pt x="140587" y="24947"/>
                  </a:lnTo>
                  <a:lnTo>
                    <a:pt x="141201" y="24110"/>
                  </a:lnTo>
                  <a:lnTo>
                    <a:pt x="141870" y="23217"/>
                  </a:lnTo>
                  <a:lnTo>
                    <a:pt x="142540" y="22436"/>
                  </a:lnTo>
                  <a:lnTo>
                    <a:pt x="143210" y="21599"/>
                  </a:lnTo>
                  <a:lnTo>
                    <a:pt x="143935" y="20817"/>
                  </a:lnTo>
                  <a:lnTo>
                    <a:pt x="144717" y="20092"/>
                  </a:lnTo>
                  <a:lnTo>
                    <a:pt x="145442" y="19366"/>
                  </a:lnTo>
                  <a:lnTo>
                    <a:pt x="146224" y="18641"/>
                  </a:lnTo>
                  <a:lnTo>
                    <a:pt x="147061" y="17971"/>
                  </a:lnTo>
                  <a:lnTo>
                    <a:pt x="147898" y="17357"/>
                  </a:lnTo>
                  <a:lnTo>
                    <a:pt x="148735" y="16743"/>
                  </a:lnTo>
                  <a:lnTo>
                    <a:pt x="149572" y="16185"/>
                  </a:lnTo>
                  <a:lnTo>
                    <a:pt x="150465" y="15627"/>
                  </a:lnTo>
                  <a:lnTo>
                    <a:pt x="151358" y="15069"/>
                  </a:lnTo>
                  <a:lnTo>
                    <a:pt x="152251" y="14622"/>
                  </a:lnTo>
                  <a:lnTo>
                    <a:pt x="153144" y="14120"/>
                  </a:lnTo>
                  <a:lnTo>
                    <a:pt x="154093" y="13729"/>
                  </a:lnTo>
                  <a:lnTo>
                    <a:pt x="155042" y="13339"/>
                  </a:lnTo>
                  <a:lnTo>
                    <a:pt x="155990" y="12948"/>
                  </a:lnTo>
                  <a:lnTo>
                    <a:pt x="156939" y="12669"/>
                  </a:lnTo>
                  <a:lnTo>
                    <a:pt x="157888" y="12390"/>
                  </a:lnTo>
                  <a:lnTo>
                    <a:pt x="158893" y="12111"/>
                  </a:lnTo>
                  <a:lnTo>
                    <a:pt x="159841" y="11888"/>
                  </a:lnTo>
                  <a:lnTo>
                    <a:pt x="160846" y="11720"/>
                  </a:lnTo>
                  <a:lnTo>
                    <a:pt x="161851" y="11553"/>
                  </a:lnTo>
                  <a:lnTo>
                    <a:pt x="162855" y="11497"/>
                  </a:lnTo>
                  <a:lnTo>
                    <a:pt x="163860" y="11385"/>
                  </a:lnTo>
                  <a:close/>
                  <a:moveTo>
                    <a:pt x="184677" y="142428"/>
                  </a:moveTo>
                  <a:lnTo>
                    <a:pt x="185235" y="142484"/>
                  </a:lnTo>
                  <a:lnTo>
                    <a:pt x="185793" y="142540"/>
                  </a:lnTo>
                  <a:lnTo>
                    <a:pt x="186296" y="142707"/>
                  </a:lnTo>
                  <a:lnTo>
                    <a:pt x="186854" y="142875"/>
                  </a:lnTo>
                  <a:lnTo>
                    <a:pt x="187300" y="143098"/>
                  </a:lnTo>
                  <a:lnTo>
                    <a:pt x="187747" y="143377"/>
                  </a:lnTo>
                  <a:lnTo>
                    <a:pt x="188193" y="143712"/>
                  </a:lnTo>
                  <a:lnTo>
                    <a:pt x="188584" y="144103"/>
                  </a:lnTo>
                  <a:lnTo>
                    <a:pt x="188975" y="144493"/>
                  </a:lnTo>
                  <a:lnTo>
                    <a:pt x="189254" y="144884"/>
                  </a:lnTo>
                  <a:lnTo>
                    <a:pt x="189533" y="145330"/>
                  </a:lnTo>
                  <a:lnTo>
                    <a:pt x="189812" y="145833"/>
                  </a:lnTo>
                  <a:lnTo>
                    <a:pt x="189979" y="146335"/>
                  </a:lnTo>
                  <a:lnTo>
                    <a:pt x="190091" y="146893"/>
                  </a:lnTo>
                  <a:lnTo>
                    <a:pt x="190202" y="147451"/>
                  </a:lnTo>
                  <a:lnTo>
                    <a:pt x="190202" y="148009"/>
                  </a:lnTo>
                  <a:lnTo>
                    <a:pt x="190202" y="148567"/>
                  </a:lnTo>
                  <a:lnTo>
                    <a:pt x="190091" y="149125"/>
                  </a:lnTo>
                  <a:lnTo>
                    <a:pt x="189979" y="149628"/>
                  </a:lnTo>
                  <a:lnTo>
                    <a:pt x="189812" y="150186"/>
                  </a:lnTo>
                  <a:lnTo>
                    <a:pt x="189533" y="150632"/>
                  </a:lnTo>
                  <a:lnTo>
                    <a:pt x="189254" y="151079"/>
                  </a:lnTo>
                  <a:lnTo>
                    <a:pt x="188975" y="151525"/>
                  </a:lnTo>
                  <a:lnTo>
                    <a:pt x="188584" y="151916"/>
                  </a:lnTo>
                  <a:lnTo>
                    <a:pt x="188193" y="152307"/>
                  </a:lnTo>
                  <a:lnTo>
                    <a:pt x="187747" y="152586"/>
                  </a:lnTo>
                  <a:lnTo>
                    <a:pt x="187300" y="152865"/>
                  </a:lnTo>
                  <a:lnTo>
                    <a:pt x="186854" y="153144"/>
                  </a:lnTo>
                  <a:lnTo>
                    <a:pt x="186296" y="153311"/>
                  </a:lnTo>
                  <a:lnTo>
                    <a:pt x="185793" y="153423"/>
                  </a:lnTo>
                  <a:lnTo>
                    <a:pt x="185235" y="153534"/>
                  </a:lnTo>
                  <a:lnTo>
                    <a:pt x="184119" y="153534"/>
                  </a:lnTo>
                  <a:lnTo>
                    <a:pt x="183561" y="153423"/>
                  </a:lnTo>
                  <a:lnTo>
                    <a:pt x="183003" y="153311"/>
                  </a:lnTo>
                  <a:lnTo>
                    <a:pt x="182500" y="153144"/>
                  </a:lnTo>
                  <a:lnTo>
                    <a:pt x="181998" y="152865"/>
                  </a:lnTo>
                  <a:lnTo>
                    <a:pt x="181552" y="152586"/>
                  </a:lnTo>
                  <a:lnTo>
                    <a:pt x="181161" y="152307"/>
                  </a:lnTo>
                  <a:lnTo>
                    <a:pt x="180770" y="151916"/>
                  </a:lnTo>
                  <a:lnTo>
                    <a:pt x="180380" y="151525"/>
                  </a:lnTo>
                  <a:lnTo>
                    <a:pt x="180045" y="151079"/>
                  </a:lnTo>
                  <a:lnTo>
                    <a:pt x="179766" y="150632"/>
                  </a:lnTo>
                  <a:lnTo>
                    <a:pt x="179543" y="150186"/>
                  </a:lnTo>
                  <a:lnTo>
                    <a:pt x="179375" y="149628"/>
                  </a:lnTo>
                  <a:lnTo>
                    <a:pt x="179208" y="149125"/>
                  </a:lnTo>
                  <a:lnTo>
                    <a:pt x="179152" y="148567"/>
                  </a:lnTo>
                  <a:lnTo>
                    <a:pt x="179096" y="148009"/>
                  </a:lnTo>
                  <a:lnTo>
                    <a:pt x="179152" y="147451"/>
                  </a:lnTo>
                  <a:lnTo>
                    <a:pt x="179208" y="146893"/>
                  </a:lnTo>
                  <a:lnTo>
                    <a:pt x="179375" y="146335"/>
                  </a:lnTo>
                  <a:lnTo>
                    <a:pt x="179543" y="145833"/>
                  </a:lnTo>
                  <a:lnTo>
                    <a:pt x="179766" y="145330"/>
                  </a:lnTo>
                  <a:lnTo>
                    <a:pt x="180045" y="144884"/>
                  </a:lnTo>
                  <a:lnTo>
                    <a:pt x="180380" y="144493"/>
                  </a:lnTo>
                  <a:lnTo>
                    <a:pt x="180770" y="144103"/>
                  </a:lnTo>
                  <a:lnTo>
                    <a:pt x="181161" y="143712"/>
                  </a:lnTo>
                  <a:lnTo>
                    <a:pt x="181552" y="143377"/>
                  </a:lnTo>
                  <a:lnTo>
                    <a:pt x="181998" y="143098"/>
                  </a:lnTo>
                  <a:lnTo>
                    <a:pt x="182500" y="142875"/>
                  </a:lnTo>
                  <a:lnTo>
                    <a:pt x="183003" y="142707"/>
                  </a:lnTo>
                  <a:lnTo>
                    <a:pt x="183561" y="142540"/>
                  </a:lnTo>
                  <a:lnTo>
                    <a:pt x="184119" y="142484"/>
                  </a:lnTo>
                  <a:lnTo>
                    <a:pt x="184677" y="142428"/>
                  </a:lnTo>
                  <a:close/>
                  <a:moveTo>
                    <a:pt x="0" y="0"/>
                  </a:moveTo>
                  <a:lnTo>
                    <a:pt x="0" y="160734"/>
                  </a:lnTo>
                  <a:lnTo>
                    <a:pt x="285750" y="160734"/>
                  </a:lnTo>
                  <a:lnTo>
                    <a:pt x="285750" y="0"/>
                  </a:lnTo>
                  <a:close/>
                </a:path>
              </a:pathLst>
            </a:custGeom>
            <a:solidFill>
              <a:srgbClr val="FFFFFF"/>
            </a:solidFill>
            <a:ln>
              <a:noFill/>
            </a:ln>
          </p:spPr>
          <p:txBody>
            <a:bodyPr spcFirstLastPara="1" wrap="square" lIns="288900" tIns="288900" rIns="288900" bIns="288900" anchor="ctr" anchorCtr="0">
              <a:noAutofit/>
            </a:bodyPr>
            <a:lstStyle/>
            <a:p>
              <a:pPr marL="0" lvl="0" indent="0" algn="l" rtl="0">
                <a:spcBef>
                  <a:spcPts val="0"/>
                </a:spcBef>
                <a:spcAft>
                  <a:spcPts val="0"/>
                </a:spcAft>
                <a:buNone/>
              </a:pPr>
              <a:endParaRPr/>
            </a:p>
          </p:txBody>
        </p:sp>
        <p:sp>
          <p:nvSpPr>
            <p:cNvPr id="29" name="Google Shape;29;p6"/>
            <p:cNvSpPr/>
            <p:nvPr/>
          </p:nvSpPr>
          <p:spPr>
            <a:xfrm>
              <a:off x="238125" y="848325"/>
              <a:ext cx="7143750" cy="4018350"/>
            </a:xfrm>
            <a:custGeom>
              <a:avLst/>
              <a:gdLst/>
              <a:ahLst/>
              <a:cxnLst/>
              <a:rect l="l" t="t" r="r" b="b"/>
              <a:pathLst>
                <a:path w="285750" h="160734" extrusionOk="0">
                  <a:moveTo>
                    <a:pt x="206722" y="15292"/>
                  </a:moveTo>
                  <a:lnTo>
                    <a:pt x="207057" y="15348"/>
                  </a:lnTo>
                  <a:lnTo>
                    <a:pt x="207671" y="15515"/>
                  </a:lnTo>
                  <a:lnTo>
                    <a:pt x="208229" y="15850"/>
                  </a:lnTo>
                  <a:lnTo>
                    <a:pt x="208731" y="16241"/>
                  </a:lnTo>
                  <a:lnTo>
                    <a:pt x="209122" y="16743"/>
                  </a:lnTo>
                  <a:lnTo>
                    <a:pt x="209457" y="17301"/>
                  </a:lnTo>
                  <a:lnTo>
                    <a:pt x="209624" y="17915"/>
                  </a:lnTo>
                  <a:lnTo>
                    <a:pt x="209680" y="18250"/>
                  </a:lnTo>
                  <a:lnTo>
                    <a:pt x="209736" y="18585"/>
                  </a:lnTo>
                  <a:lnTo>
                    <a:pt x="209680" y="18920"/>
                  </a:lnTo>
                  <a:lnTo>
                    <a:pt x="209624" y="19255"/>
                  </a:lnTo>
                  <a:lnTo>
                    <a:pt x="209457" y="19869"/>
                  </a:lnTo>
                  <a:lnTo>
                    <a:pt x="209122" y="20427"/>
                  </a:lnTo>
                  <a:lnTo>
                    <a:pt x="208731" y="20929"/>
                  </a:lnTo>
                  <a:lnTo>
                    <a:pt x="208229" y="21320"/>
                  </a:lnTo>
                  <a:lnTo>
                    <a:pt x="207671" y="21654"/>
                  </a:lnTo>
                  <a:lnTo>
                    <a:pt x="207057" y="21822"/>
                  </a:lnTo>
                  <a:lnTo>
                    <a:pt x="206722" y="21878"/>
                  </a:lnTo>
                  <a:lnTo>
                    <a:pt x="206053" y="21878"/>
                  </a:lnTo>
                  <a:lnTo>
                    <a:pt x="205718" y="21822"/>
                  </a:lnTo>
                  <a:lnTo>
                    <a:pt x="205104" y="21654"/>
                  </a:lnTo>
                  <a:lnTo>
                    <a:pt x="204546" y="21320"/>
                  </a:lnTo>
                  <a:lnTo>
                    <a:pt x="204043" y="20929"/>
                  </a:lnTo>
                  <a:lnTo>
                    <a:pt x="203653" y="20427"/>
                  </a:lnTo>
                  <a:lnTo>
                    <a:pt x="203374" y="19869"/>
                  </a:lnTo>
                  <a:lnTo>
                    <a:pt x="203150" y="19255"/>
                  </a:lnTo>
                  <a:lnTo>
                    <a:pt x="203095" y="18920"/>
                  </a:lnTo>
                  <a:lnTo>
                    <a:pt x="203095" y="18585"/>
                  </a:lnTo>
                  <a:lnTo>
                    <a:pt x="203095" y="18250"/>
                  </a:lnTo>
                  <a:lnTo>
                    <a:pt x="203150" y="17915"/>
                  </a:lnTo>
                  <a:lnTo>
                    <a:pt x="203374" y="17301"/>
                  </a:lnTo>
                  <a:lnTo>
                    <a:pt x="203653" y="16743"/>
                  </a:lnTo>
                  <a:lnTo>
                    <a:pt x="204043" y="16241"/>
                  </a:lnTo>
                  <a:lnTo>
                    <a:pt x="204546" y="15850"/>
                  </a:lnTo>
                  <a:lnTo>
                    <a:pt x="205104" y="15515"/>
                  </a:lnTo>
                  <a:lnTo>
                    <a:pt x="205718" y="15348"/>
                  </a:lnTo>
                  <a:lnTo>
                    <a:pt x="206053" y="15292"/>
                  </a:lnTo>
                  <a:close/>
                  <a:moveTo>
                    <a:pt x="255947" y="30138"/>
                  </a:moveTo>
                  <a:lnTo>
                    <a:pt x="256282" y="30193"/>
                  </a:lnTo>
                  <a:lnTo>
                    <a:pt x="256896" y="30417"/>
                  </a:lnTo>
                  <a:lnTo>
                    <a:pt x="257454" y="30696"/>
                  </a:lnTo>
                  <a:lnTo>
                    <a:pt x="257956" y="31086"/>
                  </a:lnTo>
                  <a:lnTo>
                    <a:pt x="258347" y="31589"/>
                  </a:lnTo>
                  <a:lnTo>
                    <a:pt x="258682" y="32147"/>
                  </a:lnTo>
                  <a:lnTo>
                    <a:pt x="258849" y="32761"/>
                  </a:lnTo>
                  <a:lnTo>
                    <a:pt x="258905" y="33096"/>
                  </a:lnTo>
                  <a:lnTo>
                    <a:pt x="258905" y="33430"/>
                  </a:lnTo>
                  <a:lnTo>
                    <a:pt x="258905" y="33765"/>
                  </a:lnTo>
                  <a:lnTo>
                    <a:pt x="258849" y="34100"/>
                  </a:lnTo>
                  <a:lnTo>
                    <a:pt x="258682" y="34714"/>
                  </a:lnTo>
                  <a:lnTo>
                    <a:pt x="258347" y="35328"/>
                  </a:lnTo>
                  <a:lnTo>
                    <a:pt x="257956" y="35774"/>
                  </a:lnTo>
                  <a:lnTo>
                    <a:pt x="257454" y="36221"/>
                  </a:lnTo>
                  <a:lnTo>
                    <a:pt x="256896" y="36500"/>
                  </a:lnTo>
                  <a:lnTo>
                    <a:pt x="256282" y="36723"/>
                  </a:lnTo>
                  <a:lnTo>
                    <a:pt x="255947" y="36723"/>
                  </a:lnTo>
                  <a:lnTo>
                    <a:pt x="255612" y="36779"/>
                  </a:lnTo>
                  <a:lnTo>
                    <a:pt x="255277" y="36723"/>
                  </a:lnTo>
                  <a:lnTo>
                    <a:pt x="254943" y="36723"/>
                  </a:lnTo>
                  <a:lnTo>
                    <a:pt x="254329" y="36500"/>
                  </a:lnTo>
                  <a:lnTo>
                    <a:pt x="253771" y="36221"/>
                  </a:lnTo>
                  <a:lnTo>
                    <a:pt x="253268" y="35774"/>
                  </a:lnTo>
                  <a:lnTo>
                    <a:pt x="252878" y="35328"/>
                  </a:lnTo>
                  <a:lnTo>
                    <a:pt x="252543" y="34714"/>
                  </a:lnTo>
                  <a:lnTo>
                    <a:pt x="252375" y="34100"/>
                  </a:lnTo>
                  <a:lnTo>
                    <a:pt x="252319" y="33765"/>
                  </a:lnTo>
                  <a:lnTo>
                    <a:pt x="252264" y="33430"/>
                  </a:lnTo>
                  <a:lnTo>
                    <a:pt x="252319" y="33096"/>
                  </a:lnTo>
                  <a:lnTo>
                    <a:pt x="252375" y="32761"/>
                  </a:lnTo>
                  <a:lnTo>
                    <a:pt x="252543" y="32147"/>
                  </a:lnTo>
                  <a:lnTo>
                    <a:pt x="252878" y="31589"/>
                  </a:lnTo>
                  <a:lnTo>
                    <a:pt x="253268" y="31086"/>
                  </a:lnTo>
                  <a:lnTo>
                    <a:pt x="253771" y="30696"/>
                  </a:lnTo>
                  <a:lnTo>
                    <a:pt x="254329" y="30417"/>
                  </a:lnTo>
                  <a:lnTo>
                    <a:pt x="254943" y="30193"/>
                  </a:lnTo>
                  <a:lnTo>
                    <a:pt x="255277" y="30138"/>
                  </a:lnTo>
                  <a:close/>
                  <a:moveTo>
                    <a:pt x="113463" y="32593"/>
                  </a:moveTo>
                  <a:lnTo>
                    <a:pt x="113798" y="32649"/>
                  </a:lnTo>
                  <a:lnTo>
                    <a:pt x="114412" y="32817"/>
                  </a:lnTo>
                  <a:lnTo>
                    <a:pt x="115026" y="33151"/>
                  </a:lnTo>
                  <a:lnTo>
                    <a:pt x="115472" y="33542"/>
                  </a:lnTo>
                  <a:lnTo>
                    <a:pt x="115919" y="34044"/>
                  </a:lnTo>
                  <a:lnTo>
                    <a:pt x="116198" y="34602"/>
                  </a:lnTo>
                  <a:lnTo>
                    <a:pt x="116365" y="35216"/>
                  </a:lnTo>
                  <a:lnTo>
                    <a:pt x="116421" y="35551"/>
                  </a:lnTo>
                  <a:lnTo>
                    <a:pt x="116477" y="35886"/>
                  </a:lnTo>
                  <a:lnTo>
                    <a:pt x="116421" y="36221"/>
                  </a:lnTo>
                  <a:lnTo>
                    <a:pt x="116365" y="36556"/>
                  </a:lnTo>
                  <a:lnTo>
                    <a:pt x="116198" y="37170"/>
                  </a:lnTo>
                  <a:lnTo>
                    <a:pt x="115919" y="37728"/>
                  </a:lnTo>
                  <a:lnTo>
                    <a:pt x="115472" y="38230"/>
                  </a:lnTo>
                  <a:lnTo>
                    <a:pt x="115026" y="38621"/>
                  </a:lnTo>
                  <a:lnTo>
                    <a:pt x="114412" y="38956"/>
                  </a:lnTo>
                  <a:lnTo>
                    <a:pt x="113798" y="39123"/>
                  </a:lnTo>
                  <a:lnTo>
                    <a:pt x="113463" y="39179"/>
                  </a:lnTo>
                  <a:lnTo>
                    <a:pt x="112793" y="39179"/>
                  </a:lnTo>
                  <a:lnTo>
                    <a:pt x="112458" y="39123"/>
                  </a:lnTo>
                  <a:lnTo>
                    <a:pt x="111844" y="38956"/>
                  </a:lnTo>
                  <a:lnTo>
                    <a:pt x="111286" y="38621"/>
                  </a:lnTo>
                  <a:lnTo>
                    <a:pt x="110784" y="38230"/>
                  </a:lnTo>
                  <a:lnTo>
                    <a:pt x="110393" y="37728"/>
                  </a:lnTo>
                  <a:lnTo>
                    <a:pt x="110114" y="37170"/>
                  </a:lnTo>
                  <a:lnTo>
                    <a:pt x="109891" y="36556"/>
                  </a:lnTo>
                  <a:lnTo>
                    <a:pt x="109835" y="36221"/>
                  </a:lnTo>
                  <a:lnTo>
                    <a:pt x="109835" y="35886"/>
                  </a:lnTo>
                  <a:lnTo>
                    <a:pt x="109835" y="35551"/>
                  </a:lnTo>
                  <a:lnTo>
                    <a:pt x="109891" y="35216"/>
                  </a:lnTo>
                  <a:lnTo>
                    <a:pt x="110114" y="34602"/>
                  </a:lnTo>
                  <a:lnTo>
                    <a:pt x="110393" y="34044"/>
                  </a:lnTo>
                  <a:lnTo>
                    <a:pt x="110784" y="33542"/>
                  </a:lnTo>
                  <a:lnTo>
                    <a:pt x="111286" y="33151"/>
                  </a:lnTo>
                  <a:lnTo>
                    <a:pt x="111844" y="32817"/>
                  </a:lnTo>
                  <a:lnTo>
                    <a:pt x="112458" y="32649"/>
                  </a:lnTo>
                  <a:lnTo>
                    <a:pt x="112793" y="32593"/>
                  </a:lnTo>
                  <a:close/>
                  <a:moveTo>
                    <a:pt x="120328" y="48611"/>
                  </a:moveTo>
                  <a:lnTo>
                    <a:pt x="120886" y="48722"/>
                  </a:lnTo>
                  <a:lnTo>
                    <a:pt x="121444" y="48834"/>
                  </a:lnTo>
                  <a:lnTo>
                    <a:pt x="121946" y="49057"/>
                  </a:lnTo>
                  <a:lnTo>
                    <a:pt x="122393" y="49281"/>
                  </a:lnTo>
                  <a:lnTo>
                    <a:pt x="122895" y="49560"/>
                  </a:lnTo>
                  <a:lnTo>
                    <a:pt x="123286" y="49895"/>
                  </a:lnTo>
                  <a:lnTo>
                    <a:pt x="123676" y="50229"/>
                  </a:lnTo>
                  <a:lnTo>
                    <a:pt x="124067" y="50620"/>
                  </a:lnTo>
                  <a:lnTo>
                    <a:pt x="124346" y="51067"/>
                  </a:lnTo>
                  <a:lnTo>
                    <a:pt x="124625" y="51513"/>
                  </a:lnTo>
                  <a:lnTo>
                    <a:pt x="124904" y="52015"/>
                  </a:lnTo>
                  <a:lnTo>
                    <a:pt x="125071" y="52518"/>
                  </a:lnTo>
                  <a:lnTo>
                    <a:pt x="125183" y="53020"/>
                  </a:lnTo>
                  <a:lnTo>
                    <a:pt x="125295" y="53578"/>
                  </a:lnTo>
                  <a:lnTo>
                    <a:pt x="125295" y="54136"/>
                  </a:lnTo>
                  <a:lnTo>
                    <a:pt x="125295" y="54750"/>
                  </a:lnTo>
                  <a:lnTo>
                    <a:pt x="125183" y="55252"/>
                  </a:lnTo>
                  <a:lnTo>
                    <a:pt x="125071" y="55810"/>
                  </a:lnTo>
                  <a:lnTo>
                    <a:pt x="124904" y="56313"/>
                  </a:lnTo>
                  <a:lnTo>
                    <a:pt x="124625" y="56815"/>
                  </a:lnTo>
                  <a:lnTo>
                    <a:pt x="124346" y="57261"/>
                  </a:lnTo>
                  <a:lnTo>
                    <a:pt x="124067" y="57708"/>
                  </a:lnTo>
                  <a:lnTo>
                    <a:pt x="123676" y="58099"/>
                  </a:lnTo>
                  <a:lnTo>
                    <a:pt x="123286" y="58434"/>
                  </a:lnTo>
                  <a:lnTo>
                    <a:pt x="122895" y="58768"/>
                  </a:lnTo>
                  <a:lnTo>
                    <a:pt x="122393" y="59047"/>
                  </a:lnTo>
                  <a:lnTo>
                    <a:pt x="121946" y="59271"/>
                  </a:lnTo>
                  <a:lnTo>
                    <a:pt x="121444" y="59438"/>
                  </a:lnTo>
                  <a:lnTo>
                    <a:pt x="120886" y="59606"/>
                  </a:lnTo>
                  <a:lnTo>
                    <a:pt x="120328" y="59661"/>
                  </a:lnTo>
                  <a:lnTo>
                    <a:pt x="119769" y="59717"/>
                  </a:lnTo>
                  <a:lnTo>
                    <a:pt x="119211" y="59661"/>
                  </a:lnTo>
                  <a:lnTo>
                    <a:pt x="118653" y="59606"/>
                  </a:lnTo>
                  <a:lnTo>
                    <a:pt x="118095" y="59438"/>
                  </a:lnTo>
                  <a:lnTo>
                    <a:pt x="117593" y="59271"/>
                  </a:lnTo>
                  <a:lnTo>
                    <a:pt x="117146" y="59047"/>
                  </a:lnTo>
                  <a:lnTo>
                    <a:pt x="116644" y="58768"/>
                  </a:lnTo>
                  <a:lnTo>
                    <a:pt x="116253" y="58434"/>
                  </a:lnTo>
                  <a:lnTo>
                    <a:pt x="115863" y="58099"/>
                  </a:lnTo>
                  <a:lnTo>
                    <a:pt x="115472" y="57708"/>
                  </a:lnTo>
                  <a:lnTo>
                    <a:pt x="115193" y="57261"/>
                  </a:lnTo>
                  <a:lnTo>
                    <a:pt x="114914" y="56815"/>
                  </a:lnTo>
                  <a:lnTo>
                    <a:pt x="114635" y="56313"/>
                  </a:lnTo>
                  <a:lnTo>
                    <a:pt x="114467" y="55810"/>
                  </a:lnTo>
                  <a:lnTo>
                    <a:pt x="114356" y="55252"/>
                  </a:lnTo>
                  <a:lnTo>
                    <a:pt x="114244" y="54750"/>
                  </a:lnTo>
                  <a:lnTo>
                    <a:pt x="114244" y="54136"/>
                  </a:lnTo>
                  <a:lnTo>
                    <a:pt x="114244" y="53578"/>
                  </a:lnTo>
                  <a:lnTo>
                    <a:pt x="114356" y="53020"/>
                  </a:lnTo>
                  <a:lnTo>
                    <a:pt x="114467" y="52518"/>
                  </a:lnTo>
                  <a:lnTo>
                    <a:pt x="114635" y="52015"/>
                  </a:lnTo>
                  <a:lnTo>
                    <a:pt x="114914" y="51513"/>
                  </a:lnTo>
                  <a:lnTo>
                    <a:pt x="115193" y="51067"/>
                  </a:lnTo>
                  <a:lnTo>
                    <a:pt x="115472" y="50620"/>
                  </a:lnTo>
                  <a:lnTo>
                    <a:pt x="115863" y="50229"/>
                  </a:lnTo>
                  <a:lnTo>
                    <a:pt x="116253" y="49895"/>
                  </a:lnTo>
                  <a:lnTo>
                    <a:pt x="116644" y="49560"/>
                  </a:lnTo>
                  <a:lnTo>
                    <a:pt x="117146" y="49281"/>
                  </a:lnTo>
                  <a:lnTo>
                    <a:pt x="117593" y="49057"/>
                  </a:lnTo>
                  <a:lnTo>
                    <a:pt x="118095" y="48834"/>
                  </a:lnTo>
                  <a:lnTo>
                    <a:pt x="118653" y="48722"/>
                  </a:lnTo>
                  <a:lnTo>
                    <a:pt x="119211" y="48611"/>
                  </a:lnTo>
                  <a:close/>
                  <a:moveTo>
                    <a:pt x="267109" y="134782"/>
                  </a:moveTo>
                  <a:lnTo>
                    <a:pt x="267667" y="134838"/>
                  </a:lnTo>
                  <a:lnTo>
                    <a:pt x="268226" y="134894"/>
                  </a:lnTo>
                  <a:lnTo>
                    <a:pt x="268728" y="135061"/>
                  </a:lnTo>
                  <a:lnTo>
                    <a:pt x="269286" y="135229"/>
                  </a:lnTo>
                  <a:lnTo>
                    <a:pt x="269732" y="135452"/>
                  </a:lnTo>
                  <a:lnTo>
                    <a:pt x="270235" y="135731"/>
                  </a:lnTo>
                  <a:lnTo>
                    <a:pt x="270625" y="136066"/>
                  </a:lnTo>
                  <a:lnTo>
                    <a:pt x="271016" y="136401"/>
                  </a:lnTo>
                  <a:lnTo>
                    <a:pt x="271407" y="136791"/>
                  </a:lnTo>
                  <a:lnTo>
                    <a:pt x="271686" y="137238"/>
                  </a:lnTo>
                  <a:lnTo>
                    <a:pt x="271965" y="137684"/>
                  </a:lnTo>
                  <a:lnTo>
                    <a:pt x="272244" y="138187"/>
                  </a:lnTo>
                  <a:lnTo>
                    <a:pt x="272411" y="138689"/>
                  </a:lnTo>
                  <a:lnTo>
                    <a:pt x="272523" y="139191"/>
                  </a:lnTo>
                  <a:lnTo>
                    <a:pt x="272635" y="139749"/>
                  </a:lnTo>
                  <a:lnTo>
                    <a:pt x="272635" y="140363"/>
                  </a:lnTo>
                  <a:lnTo>
                    <a:pt x="272635" y="140921"/>
                  </a:lnTo>
                  <a:lnTo>
                    <a:pt x="272523" y="141479"/>
                  </a:lnTo>
                  <a:lnTo>
                    <a:pt x="272411" y="141982"/>
                  </a:lnTo>
                  <a:lnTo>
                    <a:pt x="272244" y="142484"/>
                  </a:lnTo>
                  <a:lnTo>
                    <a:pt x="271965" y="142986"/>
                  </a:lnTo>
                  <a:lnTo>
                    <a:pt x="271686" y="143433"/>
                  </a:lnTo>
                  <a:lnTo>
                    <a:pt x="271407" y="143879"/>
                  </a:lnTo>
                  <a:lnTo>
                    <a:pt x="271016" y="144270"/>
                  </a:lnTo>
                  <a:lnTo>
                    <a:pt x="270625" y="144605"/>
                  </a:lnTo>
                  <a:lnTo>
                    <a:pt x="270235" y="144940"/>
                  </a:lnTo>
                  <a:lnTo>
                    <a:pt x="269732" y="145219"/>
                  </a:lnTo>
                  <a:lnTo>
                    <a:pt x="269286" y="145442"/>
                  </a:lnTo>
                  <a:lnTo>
                    <a:pt x="268728" y="145665"/>
                  </a:lnTo>
                  <a:lnTo>
                    <a:pt x="268226" y="145777"/>
                  </a:lnTo>
                  <a:lnTo>
                    <a:pt x="267667" y="145833"/>
                  </a:lnTo>
                  <a:lnTo>
                    <a:pt x="267109" y="145888"/>
                  </a:lnTo>
                  <a:lnTo>
                    <a:pt x="266551" y="145833"/>
                  </a:lnTo>
                  <a:lnTo>
                    <a:pt x="265993" y="145777"/>
                  </a:lnTo>
                  <a:lnTo>
                    <a:pt x="265435" y="145665"/>
                  </a:lnTo>
                  <a:lnTo>
                    <a:pt x="264933" y="145442"/>
                  </a:lnTo>
                  <a:lnTo>
                    <a:pt x="264430" y="145219"/>
                  </a:lnTo>
                  <a:lnTo>
                    <a:pt x="263984" y="144940"/>
                  </a:lnTo>
                  <a:lnTo>
                    <a:pt x="263593" y="144605"/>
                  </a:lnTo>
                  <a:lnTo>
                    <a:pt x="263203" y="144270"/>
                  </a:lnTo>
                  <a:lnTo>
                    <a:pt x="262812" y="143879"/>
                  </a:lnTo>
                  <a:lnTo>
                    <a:pt x="262477" y="143433"/>
                  </a:lnTo>
                  <a:lnTo>
                    <a:pt x="262198" y="142986"/>
                  </a:lnTo>
                  <a:lnTo>
                    <a:pt x="261975" y="142484"/>
                  </a:lnTo>
                  <a:lnTo>
                    <a:pt x="261807" y="141982"/>
                  </a:lnTo>
                  <a:lnTo>
                    <a:pt x="261640" y="141479"/>
                  </a:lnTo>
                  <a:lnTo>
                    <a:pt x="261584" y="140921"/>
                  </a:lnTo>
                  <a:lnTo>
                    <a:pt x="261528" y="140363"/>
                  </a:lnTo>
                  <a:lnTo>
                    <a:pt x="261584" y="139749"/>
                  </a:lnTo>
                  <a:lnTo>
                    <a:pt x="261640" y="139191"/>
                  </a:lnTo>
                  <a:lnTo>
                    <a:pt x="261807" y="138689"/>
                  </a:lnTo>
                  <a:lnTo>
                    <a:pt x="261975" y="138187"/>
                  </a:lnTo>
                  <a:lnTo>
                    <a:pt x="262198" y="137684"/>
                  </a:lnTo>
                  <a:lnTo>
                    <a:pt x="262477" y="137238"/>
                  </a:lnTo>
                  <a:lnTo>
                    <a:pt x="262812" y="136791"/>
                  </a:lnTo>
                  <a:lnTo>
                    <a:pt x="263203" y="136401"/>
                  </a:lnTo>
                  <a:lnTo>
                    <a:pt x="263593" y="136066"/>
                  </a:lnTo>
                  <a:lnTo>
                    <a:pt x="263984" y="135731"/>
                  </a:lnTo>
                  <a:lnTo>
                    <a:pt x="264430" y="135452"/>
                  </a:lnTo>
                  <a:lnTo>
                    <a:pt x="264933" y="135229"/>
                  </a:lnTo>
                  <a:lnTo>
                    <a:pt x="265435" y="135061"/>
                  </a:lnTo>
                  <a:lnTo>
                    <a:pt x="265993" y="134894"/>
                  </a:lnTo>
                  <a:lnTo>
                    <a:pt x="266551" y="134838"/>
                  </a:lnTo>
                  <a:lnTo>
                    <a:pt x="267109" y="134782"/>
                  </a:lnTo>
                  <a:close/>
                  <a:moveTo>
                    <a:pt x="165199" y="11385"/>
                  </a:moveTo>
                  <a:lnTo>
                    <a:pt x="166594" y="11441"/>
                  </a:lnTo>
                  <a:lnTo>
                    <a:pt x="167934" y="11497"/>
                  </a:lnTo>
                  <a:lnTo>
                    <a:pt x="169273" y="11664"/>
                  </a:lnTo>
                  <a:lnTo>
                    <a:pt x="170613" y="11888"/>
                  </a:lnTo>
                  <a:lnTo>
                    <a:pt x="171952" y="12167"/>
                  </a:lnTo>
                  <a:lnTo>
                    <a:pt x="173292" y="12446"/>
                  </a:lnTo>
                  <a:lnTo>
                    <a:pt x="174631" y="12781"/>
                  </a:lnTo>
                  <a:lnTo>
                    <a:pt x="175971" y="13171"/>
                  </a:lnTo>
                  <a:lnTo>
                    <a:pt x="177254" y="13618"/>
                  </a:lnTo>
                  <a:lnTo>
                    <a:pt x="179877" y="14567"/>
                  </a:lnTo>
                  <a:lnTo>
                    <a:pt x="182445" y="15627"/>
                  </a:lnTo>
                  <a:lnTo>
                    <a:pt x="185012" y="16743"/>
                  </a:lnTo>
                  <a:lnTo>
                    <a:pt x="186630" y="17469"/>
                  </a:lnTo>
                  <a:lnTo>
                    <a:pt x="188249" y="18306"/>
                  </a:lnTo>
                  <a:lnTo>
                    <a:pt x="189867" y="19143"/>
                  </a:lnTo>
                  <a:lnTo>
                    <a:pt x="191430" y="20036"/>
                  </a:lnTo>
                  <a:lnTo>
                    <a:pt x="194556" y="21822"/>
                  </a:lnTo>
                  <a:lnTo>
                    <a:pt x="197569" y="23719"/>
                  </a:lnTo>
                  <a:lnTo>
                    <a:pt x="203653" y="27570"/>
                  </a:lnTo>
                  <a:lnTo>
                    <a:pt x="206722" y="29468"/>
                  </a:lnTo>
                  <a:lnTo>
                    <a:pt x="209848" y="31254"/>
                  </a:lnTo>
                  <a:lnTo>
                    <a:pt x="211522" y="32147"/>
                  </a:lnTo>
                  <a:lnTo>
                    <a:pt x="213252" y="32872"/>
                  </a:lnTo>
                  <a:lnTo>
                    <a:pt x="215038" y="33598"/>
                  </a:lnTo>
                  <a:lnTo>
                    <a:pt x="216824" y="34156"/>
                  </a:lnTo>
                  <a:lnTo>
                    <a:pt x="218666" y="34658"/>
                  </a:lnTo>
                  <a:lnTo>
                    <a:pt x="220563" y="35105"/>
                  </a:lnTo>
                  <a:lnTo>
                    <a:pt x="222405" y="35551"/>
                  </a:lnTo>
                  <a:lnTo>
                    <a:pt x="224303" y="35886"/>
                  </a:lnTo>
                  <a:lnTo>
                    <a:pt x="228098" y="36500"/>
                  </a:lnTo>
                  <a:lnTo>
                    <a:pt x="231949" y="37002"/>
                  </a:lnTo>
                  <a:lnTo>
                    <a:pt x="235688" y="37560"/>
                  </a:lnTo>
                  <a:lnTo>
                    <a:pt x="237530" y="37895"/>
                  </a:lnTo>
                  <a:lnTo>
                    <a:pt x="239316" y="38230"/>
                  </a:lnTo>
                  <a:lnTo>
                    <a:pt x="241269" y="38621"/>
                  </a:lnTo>
                  <a:lnTo>
                    <a:pt x="243278" y="39067"/>
                  </a:lnTo>
                  <a:lnTo>
                    <a:pt x="245232" y="39570"/>
                  </a:lnTo>
                  <a:lnTo>
                    <a:pt x="247185" y="40072"/>
                  </a:lnTo>
                  <a:lnTo>
                    <a:pt x="249138" y="40686"/>
                  </a:lnTo>
                  <a:lnTo>
                    <a:pt x="251092" y="41300"/>
                  </a:lnTo>
                  <a:lnTo>
                    <a:pt x="252989" y="41969"/>
                  </a:lnTo>
                  <a:lnTo>
                    <a:pt x="254887" y="42751"/>
                  </a:lnTo>
                  <a:lnTo>
                    <a:pt x="256729" y="43588"/>
                  </a:lnTo>
                  <a:lnTo>
                    <a:pt x="258570" y="44481"/>
                  </a:lnTo>
                  <a:lnTo>
                    <a:pt x="260356" y="45430"/>
                  </a:lnTo>
                  <a:lnTo>
                    <a:pt x="262086" y="46490"/>
                  </a:lnTo>
                  <a:lnTo>
                    <a:pt x="263761" y="47606"/>
                  </a:lnTo>
                  <a:lnTo>
                    <a:pt x="265435" y="48890"/>
                  </a:lnTo>
                  <a:lnTo>
                    <a:pt x="266998" y="50174"/>
                  </a:lnTo>
                  <a:lnTo>
                    <a:pt x="268560" y="51625"/>
                  </a:lnTo>
                  <a:lnTo>
                    <a:pt x="269453" y="52518"/>
                  </a:lnTo>
                  <a:lnTo>
                    <a:pt x="270290" y="53466"/>
                  </a:lnTo>
                  <a:lnTo>
                    <a:pt x="271128" y="54471"/>
                  </a:lnTo>
                  <a:lnTo>
                    <a:pt x="271909" y="55476"/>
                  </a:lnTo>
                  <a:lnTo>
                    <a:pt x="272690" y="56536"/>
                  </a:lnTo>
                  <a:lnTo>
                    <a:pt x="273416" y="57596"/>
                  </a:lnTo>
                  <a:lnTo>
                    <a:pt x="274086" y="58657"/>
                  </a:lnTo>
                  <a:lnTo>
                    <a:pt x="274755" y="59829"/>
                  </a:lnTo>
                  <a:lnTo>
                    <a:pt x="275369" y="60945"/>
                  </a:lnTo>
                  <a:lnTo>
                    <a:pt x="275983" y="62117"/>
                  </a:lnTo>
                  <a:lnTo>
                    <a:pt x="276541" y="63345"/>
                  </a:lnTo>
                  <a:lnTo>
                    <a:pt x="277044" y="64517"/>
                  </a:lnTo>
                  <a:lnTo>
                    <a:pt x="277546" y="65800"/>
                  </a:lnTo>
                  <a:lnTo>
                    <a:pt x="277992" y="67028"/>
                  </a:lnTo>
                  <a:lnTo>
                    <a:pt x="278383" y="68312"/>
                  </a:lnTo>
                  <a:lnTo>
                    <a:pt x="278774" y="69596"/>
                  </a:lnTo>
                  <a:lnTo>
                    <a:pt x="279109" y="70879"/>
                  </a:lnTo>
                  <a:lnTo>
                    <a:pt x="279388" y="72163"/>
                  </a:lnTo>
                  <a:lnTo>
                    <a:pt x="279667" y="73502"/>
                  </a:lnTo>
                  <a:lnTo>
                    <a:pt x="279890" y="74786"/>
                  </a:lnTo>
                  <a:lnTo>
                    <a:pt x="280057" y="76125"/>
                  </a:lnTo>
                  <a:lnTo>
                    <a:pt x="280225" y="77465"/>
                  </a:lnTo>
                  <a:lnTo>
                    <a:pt x="280281" y="78804"/>
                  </a:lnTo>
                  <a:lnTo>
                    <a:pt x="280392" y="80144"/>
                  </a:lnTo>
                  <a:lnTo>
                    <a:pt x="280392" y="81539"/>
                  </a:lnTo>
                  <a:lnTo>
                    <a:pt x="280392" y="82878"/>
                  </a:lnTo>
                  <a:lnTo>
                    <a:pt x="280336" y="84218"/>
                  </a:lnTo>
                  <a:lnTo>
                    <a:pt x="280225" y="85557"/>
                  </a:lnTo>
                  <a:lnTo>
                    <a:pt x="280057" y="86897"/>
                  </a:lnTo>
                  <a:lnTo>
                    <a:pt x="279890" y="88180"/>
                  </a:lnTo>
                  <a:lnTo>
                    <a:pt x="279667" y="89520"/>
                  </a:lnTo>
                  <a:lnTo>
                    <a:pt x="279388" y="90859"/>
                  </a:lnTo>
                  <a:lnTo>
                    <a:pt x="279053" y="92199"/>
                  </a:lnTo>
                  <a:lnTo>
                    <a:pt x="278662" y="93538"/>
                  </a:lnTo>
                  <a:lnTo>
                    <a:pt x="278271" y="94878"/>
                  </a:lnTo>
                  <a:lnTo>
                    <a:pt x="277825" y="96217"/>
                  </a:lnTo>
                  <a:lnTo>
                    <a:pt x="277323" y="97501"/>
                  </a:lnTo>
                  <a:lnTo>
                    <a:pt x="276820" y="98784"/>
                  </a:lnTo>
                  <a:lnTo>
                    <a:pt x="275704" y="101296"/>
                  </a:lnTo>
                  <a:lnTo>
                    <a:pt x="274532" y="103807"/>
                  </a:lnTo>
                  <a:lnTo>
                    <a:pt x="273248" y="106263"/>
                  </a:lnTo>
                  <a:lnTo>
                    <a:pt x="271909" y="108663"/>
                  </a:lnTo>
                  <a:lnTo>
                    <a:pt x="270514" y="111007"/>
                  </a:lnTo>
                  <a:lnTo>
                    <a:pt x="268393" y="114467"/>
                  </a:lnTo>
                  <a:lnTo>
                    <a:pt x="266216" y="117872"/>
                  </a:lnTo>
                  <a:lnTo>
                    <a:pt x="263984" y="121220"/>
                  </a:lnTo>
                  <a:lnTo>
                    <a:pt x="261696" y="124569"/>
                  </a:lnTo>
                  <a:lnTo>
                    <a:pt x="259352" y="127806"/>
                  </a:lnTo>
                  <a:lnTo>
                    <a:pt x="256952" y="131043"/>
                  </a:lnTo>
                  <a:lnTo>
                    <a:pt x="254496" y="134168"/>
                  </a:lnTo>
                  <a:lnTo>
                    <a:pt x="251929" y="137238"/>
                  </a:lnTo>
                  <a:lnTo>
                    <a:pt x="250366" y="139135"/>
                  </a:lnTo>
                  <a:lnTo>
                    <a:pt x="248748" y="140921"/>
                  </a:lnTo>
                  <a:lnTo>
                    <a:pt x="247073" y="142707"/>
                  </a:lnTo>
                  <a:lnTo>
                    <a:pt x="246180" y="143544"/>
                  </a:lnTo>
                  <a:lnTo>
                    <a:pt x="245287" y="144326"/>
                  </a:lnTo>
                  <a:lnTo>
                    <a:pt x="244394" y="145107"/>
                  </a:lnTo>
                  <a:lnTo>
                    <a:pt x="243446" y="145833"/>
                  </a:lnTo>
                  <a:lnTo>
                    <a:pt x="242497" y="146558"/>
                  </a:lnTo>
                  <a:lnTo>
                    <a:pt x="241548" y="147172"/>
                  </a:lnTo>
                  <a:lnTo>
                    <a:pt x="240543" y="147786"/>
                  </a:lnTo>
                  <a:lnTo>
                    <a:pt x="239539" y="148288"/>
                  </a:lnTo>
                  <a:lnTo>
                    <a:pt x="238478" y="148791"/>
                  </a:lnTo>
                  <a:lnTo>
                    <a:pt x="237418" y="149181"/>
                  </a:lnTo>
                  <a:lnTo>
                    <a:pt x="236246" y="149572"/>
                  </a:lnTo>
                  <a:lnTo>
                    <a:pt x="235074" y="149851"/>
                  </a:lnTo>
                  <a:lnTo>
                    <a:pt x="233846" y="150018"/>
                  </a:lnTo>
                  <a:lnTo>
                    <a:pt x="232674" y="150186"/>
                  </a:lnTo>
                  <a:lnTo>
                    <a:pt x="231446" y="150242"/>
                  </a:lnTo>
                  <a:lnTo>
                    <a:pt x="230274" y="150242"/>
                  </a:lnTo>
                  <a:lnTo>
                    <a:pt x="229046" y="150186"/>
                  </a:lnTo>
                  <a:lnTo>
                    <a:pt x="227819" y="150018"/>
                  </a:lnTo>
                  <a:lnTo>
                    <a:pt x="226647" y="149851"/>
                  </a:lnTo>
                  <a:lnTo>
                    <a:pt x="225419" y="149628"/>
                  </a:lnTo>
                  <a:lnTo>
                    <a:pt x="224247" y="149349"/>
                  </a:lnTo>
                  <a:lnTo>
                    <a:pt x="223019" y="149014"/>
                  </a:lnTo>
                  <a:lnTo>
                    <a:pt x="221847" y="148623"/>
                  </a:lnTo>
                  <a:lnTo>
                    <a:pt x="220675" y="148232"/>
                  </a:lnTo>
                  <a:lnTo>
                    <a:pt x="219503" y="147786"/>
                  </a:lnTo>
                  <a:lnTo>
                    <a:pt x="218387" y="147340"/>
                  </a:lnTo>
                  <a:lnTo>
                    <a:pt x="216154" y="146279"/>
                  </a:lnTo>
                  <a:lnTo>
                    <a:pt x="213922" y="145219"/>
                  </a:lnTo>
                  <a:lnTo>
                    <a:pt x="211689" y="144047"/>
                  </a:lnTo>
                  <a:lnTo>
                    <a:pt x="209513" y="142875"/>
                  </a:lnTo>
                  <a:lnTo>
                    <a:pt x="207280" y="141703"/>
                  </a:lnTo>
                  <a:lnTo>
                    <a:pt x="205104" y="140586"/>
                  </a:lnTo>
                  <a:lnTo>
                    <a:pt x="202871" y="139526"/>
                  </a:lnTo>
                  <a:lnTo>
                    <a:pt x="200639" y="138521"/>
                  </a:lnTo>
                  <a:lnTo>
                    <a:pt x="198574" y="137684"/>
                  </a:lnTo>
                  <a:lnTo>
                    <a:pt x="196565" y="137015"/>
                  </a:lnTo>
                  <a:lnTo>
                    <a:pt x="194500" y="136345"/>
                  </a:lnTo>
                  <a:lnTo>
                    <a:pt x="192435" y="135843"/>
                  </a:lnTo>
                  <a:lnTo>
                    <a:pt x="190314" y="135396"/>
                  </a:lnTo>
                  <a:lnTo>
                    <a:pt x="188249" y="135005"/>
                  </a:lnTo>
                  <a:lnTo>
                    <a:pt x="186128" y="134726"/>
                  </a:lnTo>
                  <a:lnTo>
                    <a:pt x="184007" y="134559"/>
                  </a:lnTo>
                  <a:lnTo>
                    <a:pt x="182333" y="134447"/>
                  </a:lnTo>
                  <a:lnTo>
                    <a:pt x="180715" y="134447"/>
                  </a:lnTo>
                  <a:lnTo>
                    <a:pt x="179040" y="134559"/>
                  </a:lnTo>
                  <a:lnTo>
                    <a:pt x="177422" y="134726"/>
                  </a:lnTo>
                  <a:lnTo>
                    <a:pt x="175859" y="135005"/>
                  </a:lnTo>
                  <a:lnTo>
                    <a:pt x="175022" y="135229"/>
                  </a:lnTo>
                  <a:lnTo>
                    <a:pt x="174241" y="135452"/>
                  </a:lnTo>
                  <a:lnTo>
                    <a:pt x="173515" y="135731"/>
                  </a:lnTo>
                  <a:lnTo>
                    <a:pt x="172734" y="136066"/>
                  </a:lnTo>
                  <a:lnTo>
                    <a:pt x="172008" y="136401"/>
                  </a:lnTo>
                  <a:lnTo>
                    <a:pt x="171227" y="136791"/>
                  </a:lnTo>
                  <a:lnTo>
                    <a:pt x="170501" y="137238"/>
                  </a:lnTo>
                  <a:lnTo>
                    <a:pt x="169720" y="137796"/>
                  </a:lnTo>
                  <a:lnTo>
                    <a:pt x="168994" y="138354"/>
                  </a:lnTo>
                  <a:lnTo>
                    <a:pt x="168325" y="138912"/>
                  </a:lnTo>
                  <a:lnTo>
                    <a:pt x="166929" y="140140"/>
                  </a:lnTo>
                  <a:lnTo>
                    <a:pt x="165590" y="141424"/>
                  </a:lnTo>
                  <a:lnTo>
                    <a:pt x="164195" y="142651"/>
                  </a:lnTo>
                  <a:lnTo>
                    <a:pt x="162855" y="143879"/>
                  </a:lnTo>
                  <a:lnTo>
                    <a:pt x="162130" y="144493"/>
                  </a:lnTo>
                  <a:lnTo>
                    <a:pt x="161404" y="145051"/>
                  </a:lnTo>
                  <a:lnTo>
                    <a:pt x="160679" y="145554"/>
                  </a:lnTo>
                  <a:lnTo>
                    <a:pt x="159897" y="146056"/>
                  </a:lnTo>
                  <a:lnTo>
                    <a:pt x="159172" y="146447"/>
                  </a:lnTo>
                  <a:lnTo>
                    <a:pt x="158390" y="146781"/>
                  </a:lnTo>
                  <a:lnTo>
                    <a:pt x="157609" y="147116"/>
                  </a:lnTo>
                  <a:lnTo>
                    <a:pt x="156828" y="147395"/>
                  </a:lnTo>
                  <a:lnTo>
                    <a:pt x="156046" y="147674"/>
                  </a:lnTo>
                  <a:lnTo>
                    <a:pt x="155209" y="147842"/>
                  </a:lnTo>
                  <a:lnTo>
                    <a:pt x="154428" y="148009"/>
                  </a:lnTo>
                  <a:lnTo>
                    <a:pt x="153591" y="148177"/>
                  </a:lnTo>
                  <a:lnTo>
                    <a:pt x="151916" y="148344"/>
                  </a:lnTo>
                  <a:lnTo>
                    <a:pt x="150242" y="148456"/>
                  </a:lnTo>
                  <a:lnTo>
                    <a:pt x="148568" y="148400"/>
                  </a:lnTo>
                  <a:lnTo>
                    <a:pt x="146893" y="148288"/>
                  </a:lnTo>
                  <a:lnTo>
                    <a:pt x="145331" y="148121"/>
                  </a:lnTo>
                  <a:lnTo>
                    <a:pt x="143824" y="147898"/>
                  </a:lnTo>
                  <a:lnTo>
                    <a:pt x="142261" y="147619"/>
                  </a:lnTo>
                  <a:lnTo>
                    <a:pt x="140698" y="147284"/>
                  </a:lnTo>
                  <a:lnTo>
                    <a:pt x="139192" y="146893"/>
                  </a:lnTo>
                  <a:lnTo>
                    <a:pt x="137685" y="146391"/>
                  </a:lnTo>
                  <a:lnTo>
                    <a:pt x="136178" y="145888"/>
                  </a:lnTo>
                  <a:lnTo>
                    <a:pt x="134727" y="145275"/>
                  </a:lnTo>
                  <a:lnTo>
                    <a:pt x="133276" y="144605"/>
                  </a:lnTo>
                  <a:lnTo>
                    <a:pt x="131825" y="143879"/>
                  </a:lnTo>
                  <a:lnTo>
                    <a:pt x="130485" y="143098"/>
                  </a:lnTo>
                  <a:lnTo>
                    <a:pt x="129090" y="142261"/>
                  </a:lnTo>
                  <a:lnTo>
                    <a:pt x="127806" y="141312"/>
                  </a:lnTo>
                  <a:lnTo>
                    <a:pt x="126523" y="140307"/>
                  </a:lnTo>
                  <a:lnTo>
                    <a:pt x="125295" y="139247"/>
                  </a:lnTo>
                  <a:lnTo>
                    <a:pt x="124067" y="138131"/>
                  </a:lnTo>
                  <a:lnTo>
                    <a:pt x="122951" y="136959"/>
                  </a:lnTo>
                  <a:lnTo>
                    <a:pt x="121834" y="135675"/>
                  </a:lnTo>
                  <a:lnTo>
                    <a:pt x="120830" y="134336"/>
                  </a:lnTo>
                  <a:lnTo>
                    <a:pt x="119881" y="132996"/>
                  </a:lnTo>
                  <a:lnTo>
                    <a:pt x="118988" y="131545"/>
                  </a:lnTo>
                  <a:lnTo>
                    <a:pt x="118151" y="130038"/>
                  </a:lnTo>
                  <a:lnTo>
                    <a:pt x="117370" y="128476"/>
                  </a:lnTo>
                  <a:lnTo>
                    <a:pt x="116700" y="126913"/>
                  </a:lnTo>
                  <a:lnTo>
                    <a:pt x="116086" y="125294"/>
                  </a:lnTo>
                  <a:lnTo>
                    <a:pt x="115584" y="123676"/>
                  </a:lnTo>
                  <a:lnTo>
                    <a:pt x="115137" y="122002"/>
                  </a:lnTo>
                  <a:lnTo>
                    <a:pt x="114802" y="120327"/>
                  </a:lnTo>
                  <a:lnTo>
                    <a:pt x="114579" y="118597"/>
                  </a:lnTo>
                  <a:lnTo>
                    <a:pt x="114412" y="116867"/>
                  </a:lnTo>
                  <a:lnTo>
                    <a:pt x="114356" y="115137"/>
                  </a:lnTo>
                  <a:lnTo>
                    <a:pt x="114412" y="113351"/>
                  </a:lnTo>
                  <a:lnTo>
                    <a:pt x="114523" y="112123"/>
                  </a:lnTo>
                  <a:lnTo>
                    <a:pt x="114691" y="110895"/>
                  </a:lnTo>
                  <a:lnTo>
                    <a:pt x="114858" y="109667"/>
                  </a:lnTo>
                  <a:lnTo>
                    <a:pt x="115137" y="108440"/>
                  </a:lnTo>
                  <a:lnTo>
                    <a:pt x="115416" y="107212"/>
                  </a:lnTo>
                  <a:lnTo>
                    <a:pt x="115695" y="106040"/>
                  </a:lnTo>
                  <a:lnTo>
                    <a:pt x="116421" y="103640"/>
                  </a:lnTo>
                  <a:lnTo>
                    <a:pt x="117202" y="101240"/>
                  </a:lnTo>
                  <a:lnTo>
                    <a:pt x="118095" y="98952"/>
                  </a:lnTo>
                  <a:lnTo>
                    <a:pt x="119937" y="94320"/>
                  </a:lnTo>
                  <a:lnTo>
                    <a:pt x="121667" y="90022"/>
                  </a:lnTo>
                  <a:lnTo>
                    <a:pt x="123341" y="85725"/>
                  </a:lnTo>
                  <a:lnTo>
                    <a:pt x="124960" y="81372"/>
                  </a:lnTo>
                  <a:lnTo>
                    <a:pt x="126467" y="77018"/>
                  </a:lnTo>
                  <a:lnTo>
                    <a:pt x="127862" y="72609"/>
                  </a:lnTo>
                  <a:lnTo>
                    <a:pt x="128532" y="70377"/>
                  </a:lnTo>
                  <a:lnTo>
                    <a:pt x="129146" y="68145"/>
                  </a:lnTo>
                  <a:lnTo>
                    <a:pt x="129704" y="65856"/>
                  </a:lnTo>
                  <a:lnTo>
                    <a:pt x="130262" y="63624"/>
                  </a:lnTo>
                  <a:lnTo>
                    <a:pt x="130764" y="61336"/>
                  </a:lnTo>
                  <a:lnTo>
                    <a:pt x="131211" y="59047"/>
                  </a:lnTo>
                  <a:lnTo>
                    <a:pt x="131825" y="55308"/>
                  </a:lnTo>
                  <a:lnTo>
                    <a:pt x="132438" y="51513"/>
                  </a:lnTo>
                  <a:lnTo>
                    <a:pt x="132997" y="47718"/>
                  </a:lnTo>
                  <a:lnTo>
                    <a:pt x="133610" y="43979"/>
                  </a:lnTo>
                  <a:lnTo>
                    <a:pt x="133945" y="42137"/>
                  </a:lnTo>
                  <a:lnTo>
                    <a:pt x="134336" y="40295"/>
                  </a:lnTo>
                  <a:lnTo>
                    <a:pt x="134782" y="38453"/>
                  </a:lnTo>
                  <a:lnTo>
                    <a:pt x="135285" y="36612"/>
                  </a:lnTo>
                  <a:lnTo>
                    <a:pt x="135787" y="34826"/>
                  </a:lnTo>
                  <a:lnTo>
                    <a:pt x="136401" y="33096"/>
                  </a:lnTo>
                  <a:lnTo>
                    <a:pt x="137071" y="31365"/>
                  </a:lnTo>
                  <a:lnTo>
                    <a:pt x="137852" y="29635"/>
                  </a:lnTo>
                  <a:lnTo>
                    <a:pt x="138299" y="28687"/>
                  </a:lnTo>
                  <a:lnTo>
                    <a:pt x="138857" y="27738"/>
                  </a:lnTo>
                  <a:lnTo>
                    <a:pt x="139415" y="26789"/>
                  </a:lnTo>
                  <a:lnTo>
                    <a:pt x="139973" y="25840"/>
                  </a:lnTo>
                  <a:lnTo>
                    <a:pt x="140587" y="24947"/>
                  </a:lnTo>
                  <a:lnTo>
                    <a:pt x="141201" y="24110"/>
                  </a:lnTo>
                  <a:lnTo>
                    <a:pt x="141870" y="23217"/>
                  </a:lnTo>
                  <a:lnTo>
                    <a:pt x="142540" y="22436"/>
                  </a:lnTo>
                  <a:lnTo>
                    <a:pt x="143210" y="21599"/>
                  </a:lnTo>
                  <a:lnTo>
                    <a:pt x="143935" y="20817"/>
                  </a:lnTo>
                  <a:lnTo>
                    <a:pt x="144717" y="20092"/>
                  </a:lnTo>
                  <a:lnTo>
                    <a:pt x="145442" y="19366"/>
                  </a:lnTo>
                  <a:lnTo>
                    <a:pt x="146224" y="18641"/>
                  </a:lnTo>
                  <a:lnTo>
                    <a:pt x="147061" y="17971"/>
                  </a:lnTo>
                  <a:lnTo>
                    <a:pt x="147898" y="17357"/>
                  </a:lnTo>
                  <a:lnTo>
                    <a:pt x="148735" y="16743"/>
                  </a:lnTo>
                  <a:lnTo>
                    <a:pt x="149572" y="16185"/>
                  </a:lnTo>
                  <a:lnTo>
                    <a:pt x="150465" y="15627"/>
                  </a:lnTo>
                  <a:lnTo>
                    <a:pt x="151358" y="15069"/>
                  </a:lnTo>
                  <a:lnTo>
                    <a:pt x="152251" y="14622"/>
                  </a:lnTo>
                  <a:lnTo>
                    <a:pt x="153144" y="14120"/>
                  </a:lnTo>
                  <a:lnTo>
                    <a:pt x="154093" y="13729"/>
                  </a:lnTo>
                  <a:lnTo>
                    <a:pt x="155042" y="13339"/>
                  </a:lnTo>
                  <a:lnTo>
                    <a:pt x="155990" y="12948"/>
                  </a:lnTo>
                  <a:lnTo>
                    <a:pt x="156939" y="12669"/>
                  </a:lnTo>
                  <a:lnTo>
                    <a:pt x="157888" y="12390"/>
                  </a:lnTo>
                  <a:lnTo>
                    <a:pt x="158893" y="12111"/>
                  </a:lnTo>
                  <a:lnTo>
                    <a:pt x="159841" y="11888"/>
                  </a:lnTo>
                  <a:lnTo>
                    <a:pt x="160846" y="11720"/>
                  </a:lnTo>
                  <a:lnTo>
                    <a:pt x="161851" y="11553"/>
                  </a:lnTo>
                  <a:lnTo>
                    <a:pt x="162855" y="11497"/>
                  </a:lnTo>
                  <a:lnTo>
                    <a:pt x="163860" y="11385"/>
                  </a:lnTo>
                  <a:close/>
                  <a:moveTo>
                    <a:pt x="184677" y="142428"/>
                  </a:moveTo>
                  <a:lnTo>
                    <a:pt x="185235" y="142484"/>
                  </a:lnTo>
                  <a:lnTo>
                    <a:pt x="185793" y="142540"/>
                  </a:lnTo>
                  <a:lnTo>
                    <a:pt x="186296" y="142707"/>
                  </a:lnTo>
                  <a:lnTo>
                    <a:pt x="186854" y="142875"/>
                  </a:lnTo>
                  <a:lnTo>
                    <a:pt x="187300" y="143098"/>
                  </a:lnTo>
                  <a:lnTo>
                    <a:pt x="187747" y="143377"/>
                  </a:lnTo>
                  <a:lnTo>
                    <a:pt x="188193" y="143712"/>
                  </a:lnTo>
                  <a:lnTo>
                    <a:pt x="188584" y="144103"/>
                  </a:lnTo>
                  <a:lnTo>
                    <a:pt x="188975" y="144493"/>
                  </a:lnTo>
                  <a:lnTo>
                    <a:pt x="189254" y="144884"/>
                  </a:lnTo>
                  <a:lnTo>
                    <a:pt x="189533" y="145330"/>
                  </a:lnTo>
                  <a:lnTo>
                    <a:pt x="189812" y="145833"/>
                  </a:lnTo>
                  <a:lnTo>
                    <a:pt x="189979" y="146335"/>
                  </a:lnTo>
                  <a:lnTo>
                    <a:pt x="190091" y="146893"/>
                  </a:lnTo>
                  <a:lnTo>
                    <a:pt x="190202" y="147451"/>
                  </a:lnTo>
                  <a:lnTo>
                    <a:pt x="190202" y="148009"/>
                  </a:lnTo>
                  <a:lnTo>
                    <a:pt x="190202" y="148567"/>
                  </a:lnTo>
                  <a:lnTo>
                    <a:pt x="190091" y="149125"/>
                  </a:lnTo>
                  <a:lnTo>
                    <a:pt x="189979" y="149628"/>
                  </a:lnTo>
                  <a:lnTo>
                    <a:pt x="189812" y="150186"/>
                  </a:lnTo>
                  <a:lnTo>
                    <a:pt x="189533" y="150632"/>
                  </a:lnTo>
                  <a:lnTo>
                    <a:pt x="189254" y="151079"/>
                  </a:lnTo>
                  <a:lnTo>
                    <a:pt x="188975" y="151525"/>
                  </a:lnTo>
                  <a:lnTo>
                    <a:pt x="188584" y="151916"/>
                  </a:lnTo>
                  <a:lnTo>
                    <a:pt x="188193" y="152307"/>
                  </a:lnTo>
                  <a:lnTo>
                    <a:pt x="187747" y="152586"/>
                  </a:lnTo>
                  <a:lnTo>
                    <a:pt x="187300" y="152865"/>
                  </a:lnTo>
                  <a:lnTo>
                    <a:pt x="186854" y="153144"/>
                  </a:lnTo>
                  <a:lnTo>
                    <a:pt x="186296" y="153311"/>
                  </a:lnTo>
                  <a:lnTo>
                    <a:pt x="185793" y="153423"/>
                  </a:lnTo>
                  <a:lnTo>
                    <a:pt x="185235" y="153534"/>
                  </a:lnTo>
                  <a:lnTo>
                    <a:pt x="184119" y="153534"/>
                  </a:lnTo>
                  <a:lnTo>
                    <a:pt x="183561" y="153423"/>
                  </a:lnTo>
                  <a:lnTo>
                    <a:pt x="183003" y="153311"/>
                  </a:lnTo>
                  <a:lnTo>
                    <a:pt x="182500" y="153144"/>
                  </a:lnTo>
                  <a:lnTo>
                    <a:pt x="181998" y="152865"/>
                  </a:lnTo>
                  <a:lnTo>
                    <a:pt x="181552" y="152586"/>
                  </a:lnTo>
                  <a:lnTo>
                    <a:pt x="181161" y="152307"/>
                  </a:lnTo>
                  <a:lnTo>
                    <a:pt x="180770" y="151916"/>
                  </a:lnTo>
                  <a:lnTo>
                    <a:pt x="180380" y="151525"/>
                  </a:lnTo>
                  <a:lnTo>
                    <a:pt x="180045" y="151079"/>
                  </a:lnTo>
                  <a:lnTo>
                    <a:pt x="179766" y="150632"/>
                  </a:lnTo>
                  <a:lnTo>
                    <a:pt x="179543" y="150186"/>
                  </a:lnTo>
                  <a:lnTo>
                    <a:pt x="179375" y="149628"/>
                  </a:lnTo>
                  <a:lnTo>
                    <a:pt x="179208" y="149125"/>
                  </a:lnTo>
                  <a:lnTo>
                    <a:pt x="179152" y="148567"/>
                  </a:lnTo>
                  <a:lnTo>
                    <a:pt x="179096" y="148009"/>
                  </a:lnTo>
                  <a:lnTo>
                    <a:pt x="179152" y="147451"/>
                  </a:lnTo>
                  <a:lnTo>
                    <a:pt x="179208" y="146893"/>
                  </a:lnTo>
                  <a:lnTo>
                    <a:pt x="179375" y="146335"/>
                  </a:lnTo>
                  <a:lnTo>
                    <a:pt x="179543" y="145833"/>
                  </a:lnTo>
                  <a:lnTo>
                    <a:pt x="179766" y="145330"/>
                  </a:lnTo>
                  <a:lnTo>
                    <a:pt x="180045" y="144884"/>
                  </a:lnTo>
                  <a:lnTo>
                    <a:pt x="180380" y="144493"/>
                  </a:lnTo>
                  <a:lnTo>
                    <a:pt x="180770" y="144103"/>
                  </a:lnTo>
                  <a:lnTo>
                    <a:pt x="181161" y="143712"/>
                  </a:lnTo>
                  <a:lnTo>
                    <a:pt x="181552" y="143377"/>
                  </a:lnTo>
                  <a:lnTo>
                    <a:pt x="181998" y="143098"/>
                  </a:lnTo>
                  <a:lnTo>
                    <a:pt x="182500" y="142875"/>
                  </a:lnTo>
                  <a:lnTo>
                    <a:pt x="183003" y="142707"/>
                  </a:lnTo>
                  <a:lnTo>
                    <a:pt x="183561" y="142540"/>
                  </a:lnTo>
                  <a:lnTo>
                    <a:pt x="184119" y="142484"/>
                  </a:lnTo>
                  <a:lnTo>
                    <a:pt x="184677" y="142428"/>
                  </a:lnTo>
                  <a:close/>
                  <a:moveTo>
                    <a:pt x="0" y="0"/>
                  </a:moveTo>
                  <a:lnTo>
                    <a:pt x="0" y="160734"/>
                  </a:lnTo>
                  <a:lnTo>
                    <a:pt x="285750" y="160734"/>
                  </a:lnTo>
                  <a:lnTo>
                    <a:pt x="285750" y="0"/>
                  </a:lnTo>
                  <a:close/>
                </a:path>
              </a:pathLst>
            </a:custGeom>
            <a:solidFill>
              <a:srgbClr val="FFFFFF"/>
            </a:solidFill>
            <a:ln>
              <a:noFill/>
            </a:ln>
          </p:spPr>
          <p:txBody>
            <a:bodyPr spcFirstLastPara="1" wrap="square" lIns="288900" tIns="288900" rIns="288900" bIns="288900" anchor="ctr" anchorCtr="0">
              <a:noAutofit/>
            </a:bodyPr>
            <a:lstStyle/>
            <a:p>
              <a:pPr marL="0" lvl="0" indent="0" algn="l" rtl="0">
                <a:spcBef>
                  <a:spcPts val="0"/>
                </a:spcBef>
                <a:spcAft>
                  <a:spcPts val="0"/>
                </a:spcAft>
                <a:buNone/>
              </a:pPr>
              <a:endParaRPr/>
            </a:p>
          </p:txBody>
        </p:sp>
      </p:grpSp>
      <p:sp>
        <p:nvSpPr>
          <p:cNvPr id="30" name="Google Shape;30;p6"/>
          <p:cNvSpPr txBox="1">
            <a:spLocks noGrp="1"/>
          </p:cNvSpPr>
          <p:nvPr>
            <p:ph type="title"/>
          </p:nvPr>
        </p:nvSpPr>
        <p:spPr>
          <a:xfrm>
            <a:off x="960120" y="7524923"/>
            <a:ext cx="6513000" cy="4527000"/>
          </a:xfrm>
          <a:prstGeom prst="rect">
            <a:avLst/>
          </a:prstGeom>
        </p:spPr>
        <p:txBody>
          <a:bodyPr spcFirstLastPara="1" wrap="square" lIns="0" tIns="0" rIns="0" bIns="0" anchor="b" anchorCtr="0">
            <a:noAutofit/>
          </a:bodyPr>
          <a:lstStyle>
            <a:lvl1pPr lvl="0" rtl="0">
              <a:spcBef>
                <a:spcPts val="0"/>
              </a:spcBef>
              <a:spcAft>
                <a:spcPts val="0"/>
              </a:spcAft>
              <a:buSzPts val="11400"/>
              <a:buNone/>
              <a:defRPr sz="11400"/>
            </a:lvl1pPr>
            <a:lvl2pPr lvl="1" rtl="0">
              <a:spcBef>
                <a:spcPts val="0"/>
              </a:spcBef>
              <a:spcAft>
                <a:spcPts val="0"/>
              </a:spcAft>
              <a:buSzPts val="11400"/>
              <a:buNone/>
              <a:defRPr sz="11400"/>
            </a:lvl2pPr>
            <a:lvl3pPr lvl="2" rtl="0">
              <a:spcBef>
                <a:spcPts val="0"/>
              </a:spcBef>
              <a:spcAft>
                <a:spcPts val="0"/>
              </a:spcAft>
              <a:buSzPts val="11400"/>
              <a:buNone/>
              <a:defRPr sz="11400"/>
            </a:lvl3pPr>
            <a:lvl4pPr lvl="3" rtl="0">
              <a:spcBef>
                <a:spcPts val="0"/>
              </a:spcBef>
              <a:spcAft>
                <a:spcPts val="0"/>
              </a:spcAft>
              <a:buSzPts val="11400"/>
              <a:buNone/>
              <a:defRPr sz="11400"/>
            </a:lvl4pPr>
            <a:lvl5pPr lvl="4" rtl="0">
              <a:spcBef>
                <a:spcPts val="0"/>
              </a:spcBef>
              <a:spcAft>
                <a:spcPts val="0"/>
              </a:spcAft>
              <a:buSzPts val="11400"/>
              <a:buNone/>
              <a:defRPr sz="11400"/>
            </a:lvl5pPr>
            <a:lvl6pPr lvl="5" rtl="0">
              <a:spcBef>
                <a:spcPts val="0"/>
              </a:spcBef>
              <a:spcAft>
                <a:spcPts val="0"/>
              </a:spcAft>
              <a:buSzPts val="11400"/>
              <a:buNone/>
              <a:defRPr sz="11400"/>
            </a:lvl6pPr>
            <a:lvl7pPr lvl="6" rtl="0">
              <a:spcBef>
                <a:spcPts val="0"/>
              </a:spcBef>
              <a:spcAft>
                <a:spcPts val="0"/>
              </a:spcAft>
              <a:buSzPts val="11400"/>
              <a:buNone/>
              <a:defRPr sz="11400"/>
            </a:lvl7pPr>
            <a:lvl8pPr lvl="7" rtl="0">
              <a:spcBef>
                <a:spcPts val="0"/>
              </a:spcBef>
              <a:spcAft>
                <a:spcPts val="0"/>
              </a:spcAft>
              <a:buSzPts val="11400"/>
              <a:buNone/>
              <a:defRPr sz="11400"/>
            </a:lvl8pPr>
            <a:lvl9pPr lvl="8" rtl="0">
              <a:spcBef>
                <a:spcPts val="0"/>
              </a:spcBef>
              <a:spcAft>
                <a:spcPts val="0"/>
              </a:spcAft>
              <a:buSzPts val="11400"/>
              <a:buNone/>
              <a:defRPr sz="11400"/>
            </a:lvl9pPr>
          </a:lstStyle>
          <a:p>
            <a:endParaRPr/>
          </a:p>
        </p:txBody>
      </p:sp>
      <p:sp>
        <p:nvSpPr>
          <p:cNvPr id="31" name="Google Shape;31;p6"/>
          <p:cNvSpPr txBox="1">
            <a:spLocks noGrp="1"/>
          </p:cNvSpPr>
          <p:nvPr>
            <p:ph type="body" idx="1"/>
          </p:nvPr>
        </p:nvSpPr>
        <p:spPr>
          <a:xfrm>
            <a:off x="960120" y="12774166"/>
            <a:ext cx="6513000" cy="9835200"/>
          </a:xfrm>
          <a:prstGeom prst="rect">
            <a:avLst/>
          </a:prstGeom>
        </p:spPr>
        <p:txBody>
          <a:bodyPr spcFirstLastPara="1" wrap="square" lIns="0" tIns="0" rIns="0" bIns="0" anchor="t" anchorCtr="0">
            <a:noAutofit/>
          </a:bodyPr>
          <a:lstStyle>
            <a:lvl1pPr marL="457200" lvl="0" indent="-628650" rtl="0">
              <a:spcBef>
                <a:spcPts val="1900"/>
              </a:spcBef>
              <a:spcAft>
                <a:spcPts val="0"/>
              </a:spcAft>
              <a:buSzPts val="6300"/>
              <a:buChar char="●"/>
              <a:defRPr sz="6300"/>
            </a:lvl1pPr>
            <a:lvl2pPr marL="914400" lvl="1" indent="-628650" rtl="0">
              <a:spcBef>
                <a:spcPts val="0"/>
              </a:spcBef>
              <a:spcAft>
                <a:spcPts val="0"/>
              </a:spcAft>
              <a:buSzPts val="6300"/>
              <a:buChar char="○"/>
              <a:defRPr sz="6300"/>
            </a:lvl2pPr>
            <a:lvl3pPr marL="1371600" lvl="2" indent="-628650" rtl="0">
              <a:spcBef>
                <a:spcPts val="0"/>
              </a:spcBef>
              <a:spcAft>
                <a:spcPts val="0"/>
              </a:spcAft>
              <a:buSzPts val="6300"/>
              <a:buChar char="■"/>
              <a:defRPr sz="6300"/>
            </a:lvl3pPr>
            <a:lvl4pPr marL="1828800" lvl="3" indent="-628650" rtl="0">
              <a:spcBef>
                <a:spcPts val="0"/>
              </a:spcBef>
              <a:spcAft>
                <a:spcPts val="0"/>
              </a:spcAft>
              <a:buSzPts val="6300"/>
              <a:buChar char="●"/>
              <a:defRPr sz="6300"/>
            </a:lvl4pPr>
            <a:lvl5pPr marL="2286000" lvl="4" indent="-628650" rtl="0">
              <a:spcBef>
                <a:spcPts val="0"/>
              </a:spcBef>
              <a:spcAft>
                <a:spcPts val="0"/>
              </a:spcAft>
              <a:buSzPts val="6300"/>
              <a:buChar char="○"/>
              <a:defRPr sz="6300"/>
            </a:lvl5pPr>
            <a:lvl6pPr marL="2743200" lvl="5" indent="-628650" rtl="0">
              <a:spcBef>
                <a:spcPts val="0"/>
              </a:spcBef>
              <a:spcAft>
                <a:spcPts val="0"/>
              </a:spcAft>
              <a:buSzPts val="6300"/>
              <a:buChar char="■"/>
              <a:defRPr sz="6300"/>
            </a:lvl6pPr>
            <a:lvl7pPr marL="3200400" lvl="6" indent="-628650" rtl="0">
              <a:spcBef>
                <a:spcPts val="0"/>
              </a:spcBef>
              <a:spcAft>
                <a:spcPts val="0"/>
              </a:spcAft>
              <a:buSzPts val="6300"/>
              <a:buChar char="●"/>
              <a:defRPr sz="6300"/>
            </a:lvl7pPr>
            <a:lvl8pPr marL="3657600" lvl="7" indent="-628650" rtl="0">
              <a:spcBef>
                <a:spcPts val="0"/>
              </a:spcBef>
              <a:spcAft>
                <a:spcPts val="0"/>
              </a:spcAft>
              <a:buSzPts val="6300"/>
              <a:buChar char="○"/>
              <a:defRPr sz="6300"/>
            </a:lvl8pPr>
            <a:lvl9pPr marL="4114800" lvl="8" indent="-628650" rtl="0">
              <a:spcBef>
                <a:spcPts val="0"/>
              </a:spcBef>
              <a:spcAft>
                <a:spcPts val="0"/>
              </a:spcAft>
              <a:buSzPts val="6300"/>
              <a:buChar char="■"/>
              <a:defRPr sz="6300"/>
            </a:lvl9pPr>
          </a:lstStyle>
          <a:p>
            <a:endParaRPr/>
          </a:p>
        </p:txBody>
      </p:sp>
      <p:sp>
        <p:nvSpPr>
          <p:cNvPr id="32" name="Google Shape;32;p6"/>
          <p:cNvSpPr txBox="1">
            <a:spLocks noGrp="1"/>
          </p:cNvSpPr>
          <p:nvPr>
            <p:ph type="sldNum" idx="12"/>
          </p:nvPr>
        </p:nvSpPr>
        <p:spPr>
          <a:xfrm>
            <a:off x="17809226" y="25079208"/>
            <a:ext cx="1152300" cy="2078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3"/>
        <p:cNvGrpSpPr/>
        <p:nvPr/>
      </p:nvGrpSpPr>
      <p:grpSpPr>
        <a:xfrm>
          <a:off x="0" y="0"/>
          <a:ext cx="0" cy="0"/>
          <a:chOff x="0" y="0"/>
          <a:chExt cx="0" cy="0"/>
        </a:xfrm>
      </p:grpSpPr>
      <p:pic>
        <p:nvPicPr>
          <p:cNvPr id="34" name="Google Shape;34;p7"/>
          <p:cNvPicPr preferRelativeResize="0"/>
          <p:nvPr/>
        </p:nvPicPr>
        <p:blipFill>
          <a:blip r:embed="rId2">
            <a:alphaModFix/>
          </a:blip>
          <a:stretch>
            <a:fillRect/>
          </a:stretch>
        </p:blipFill>
        <p:spPr>
          <a:xfrm>
            <a:off x="11462229" y="12526380"/>
            <a:ext cx="7420140" cy="5499113"/>
          </a:xfrm>
          <a:prstGeom prst="rect">
            <a:avLst/>
          </a:prstGeom>
          <a:noFill/>
          <a:ln>
            <a:noFill/>
          </a:ln>
        </p:spPr>
      </p:pic>
      <p:sp>
        <p:nvSpPr>
          <p:cNvPr id="35" name="Google Shape;35;p7"/>
          <p:cNvSpPr txBox="1">
            <a:spLocks noGrp="1"/>
          </p:cNvSpPr>
          <p:nvPr>
            <p:ph type="title"/>
          </p:nvPr>
        </p:nvSpPr>
        <p:spPr>
          <a:xfrm>
            <a:off x="960120" y="5513243"/>
            <a:ext cx="13230600" cy="4527000"/>
          </a:xfrm>
          <a:prstGeom prst="rect">
            <a:avLst/>
          </a:prstGeom>
        </p:spPr>
        <p:txBody>
          <a:bodyPr spcFirstLastPara="1" wrap="square" lIns="0" tIns="0" rIns="0" bIns="0" anchor="b" anchorCtr="0">
            <a:noAutofit/>
          </a:bodyPr>
          <a:lstStyle>
            <a:lvl1pPr lvl="0">
              <a:spcBef>
                <a:spcPts val="0"/>
              </a:spcBef>
              <a:spcAft>
                <a:spcPts val="0"/>
              </a:spcAft>
              <a:buSzPts val="15200"/>
              <a:buNone/>
              <a:defRPr/>
            </a:lvl1pPr>
            <a:lvl2pPr lvl="1">
              <a:spcBef>
                <a:spcPts val="0"/>
              </a:spcBef>
              <a:spcAft>
                <a:spcPts val="0"/>
              </a:spcAft>
              <a:buSzPts val="15200"/>
              <a:buNone/>
              <a:defRPr/>
            </a:lvl2pPr>
            <a:lvl3pPr lvl="2">
              <a:spcBef>
                <a:spcPts val="0"/>
              </a:spcBef>
              <a:spcAft>
                <a:spcPts val="0"/>
              </a:spcAft>
              <a:buSzPts val="15200"/>
              <a:buNone/>
              <a:defRPr/>
            </a:lvl3pPr>
            <a:lvl4pPr lvl="3">
              <a:spcBef>
                <a:spcPts val="0"/>
              </a:spcBef>
              <a:spcAft>
                <a:spcPts val="0"/>
              </a:spcAft>
              <a:buSzPts val="15200"/>
              <a:buNone/>
              <a:defRPr/>
            </a:lvl4pPr>
            <a:lvl5pPr lvl="4">
              <a:spcBef>
                <a:spcPts val="0"/>
              </a:spcBef>
              <a:spcAft>
                <a:spcPts val="0"/>
              </a:spcAft>
              <a:buSzPts val="15200"/>
              <a:buNone/>
              <a:defRPr/>
            </a:lvl5pPr>
            <a:lvl6pPr lvl="5">
              <a:spcBef>
                <a:spcPts val="0"/>
              </a:spcBef>
              <a:spcAft>
                <a:spcPts val="0"/>
              </a:spcAft>
              <a:buSzPts val="15200"/>
              <a:buNone/>
              <a:defRPr/>
            </a:lvl6pPr>
            <a:lvl7pPr lvl="6">
              <a:spcBef>
                <a:spcPts val="0"/>
              </a:spcBef>
              <a:spcAft>
                <a:spcPts val="0"/>
              </a:spcAft>
              <a:buSzPts val="15200"/>
              <a:buNone/>
              <a:defRPr/>
            </a:lvl7pPr>
            <a:lvl8pPr lvl="7">
              <a:spcBef>
                <a:spcPts val="0"/>
              </a:spcBef>
              <a:spcAft>
                <a:spcPts val="0"/>
              </a:spcAft>
              <a:buSzPts val="15200"/>
              <a:buNone/>
              <a:defRPr/>
            </a:lvl8pPr>
            <a:lvl9pPr lvl="8">
              <a:spcBef>
                <a:spcPts val="0"/>
              </a:spcBef>
              <a:spcAft>
                <a:spcPts val="0"/>
              </a:spcAft>
              <a:buSzPts val="15200"/>
              <a:buNone/>
              <a:defRPr/>
            </a:lvl9pPr>
          </a:lstStyle>
          <a:p>
            <a:endParaRPr/>
          </a:p>
        </p:txBody>
      </p:sp>
      <p:sp>
        <p:nvSpPr>
          <p:cNvPr id="36" name="Google Shape;36;p7"/>
          <p:cNvSpPr txBox="1">
            <a:spLocks noGrp="1"/>
          </p:cNvSpPr>
          <p:nvPr>
            <p:ph type="body" idx="1"/>
          </p:nvPr>
        </p:nvSpPr>
        <p:spPr>
          <a:xfrm>
            <a:off x="960120" y="10994674"/>
            <a:ext cx="5024100" cy="14610900"/>
          </a:xfrm>
          <a:prstGeom prst="rect">
            <a:avLst/>
          </a:prstGeom>
        </p:spPr>
        <p:txBody>
          <a:bodyPr spcFirstLastPara="1" wrap="square" lIns="0" tIns="0" rIns="0" bIns="0" anchor="t" anchorCtr="0">
            <a:noAutofit/>
          </a:bodyPr>
          <a:lstStyle>
            <a:lvl1pPr marL="457200" lvl="0" indent="-552450">
              <a:spcBef>
                <a:spcPts val="1900"/>
              </a:spcBef>
              <a:spcAft>
                <a:spcPts val="0"/>
              </a:spcAft>
              <a:buSzPts val="5100"/>
              <a:buChar char="●"/>
              <a:defRPr sz="5100"/>
            </a:lvl1pPr>
            <a:lvl2pPr marL="914400" lvl="1" indent="-552450">
              <a:spcBef>
                <a:spcPts val="0"/>
              </a:spcBef>
              <a:spcAft>
                <a:spcPts val="0"/>
              </a:spcAft>
              <a:buSzPts val="5100"/>
              <a:buChar char="○"/>
              <a:defRPr sz="5100"/>
            </a:lvl2pPr>
            <a:lvl3pPr marL="1371600" lvl="2" indent="-552450">
              <a:spcBef>
                <a:spcPts val="0"/>
              </a:spcBef>
              <a:spcAft>
                <a:spcPts val="0"/>
              </a:spcAft>
              <a:buSzPts val="5100"/>
              <a:buChar char="■"/>
              <a:defRPr sz="5100"/>
            </a:lvl3pPr>
            <a:lvl4pPr marL="1828800" lvl="3" indent="-552450">
              <a:spcBef>
                <a:spcPts val="0"/>
              </a:spcBef>
              <a:spcAft>
                <a:spcPts val="0"/>
              </a:spcAft>
              <a:buSzPts val="5100"/>
              <a:buChar char="●"/>
              <a:defRPr sz="5100"/>
            </a:lvl4pPr>
            <a:lvl5pPr marL="2286000" lvl="4" indent="-552450">
              <a:spcBef>
                <a:spcPts val="0"/>
              </a:spcBef>
              <a:spcAft>
                <a:spcPts val="0"/>
              </a:spcAft>
              <a:buSzPts val="5100"/>
              <a:buChar char="○"/>
              <a:defRPr sz="5100"/>
            </a:lvl5pPr>
            <a:lvl6pPr marL="2743200" lvl="5" indent="-552450">
              <a:spcBef>
                <a:spcPts val="0"/>
              </a:spcBef>
              <a:spcAft>
                <a:spcPts val="0"/>
              </a:spcAft>
              <a:buSzPts val="5100"/>
              <a:buChar char="■"/>
              <a:defRPr sz="5100"/>
            </a:lvl6pPr>
            <a:lvl7pPr marL="3200400" lvl="6" indent="-552450">
              <a:spcBef>
                <a:spcPts val="0"/>
              </a:spcBef>
              <a:spcAft>
                <a:spcPts val="0"/>
              </a:spcAft>
              <a:buSzPts val="5100"/>
              <a:buChar char="●"/>
              <a:defRPr sz="5100"/>
            </a:lvl7pPr>
            <a:lvl8pPr marL="3657600" lvl="7" indent="-552450">
              <a:spcBef>
                <a:spcPts val="0"/>
              </a:spcBef>
              <a:spcAft>
                <a:spcPts val="0"/>
              </a:spcAft>
              <a:buSzPts val="5100"/>
              <a:buChar char="○"/>
              <a:defRPr sz="5100"/>
            </a:lvl8pPr>
            <a:lvl9pPr marL="4114800" lvl="8" indent="-552450">
              <a:spcBef>
                <a:spcPts val="0"/>
              </a:spcBef>
              <a:spcAft>
                <a:spcPts val="0"/>
              </a:spcAft>
              <a:buSzPts val="5100"/>
              <a:buChar char="■"/>
              <a:defRPr sz="5100"/>
            </a:lvl9pPr>
          </a:lstStyle>
          <a:p>
            <a:endParaRPr/>
          </a:p>
        </p:txBody>
      </p:sp>
      <p:sp>
        <p:nvSpPr>
          <p:cNvPr id="37" name="Google Shape;37;p7"/>
          <p:cNvSpPr txBox="1">
            <a:spLocks noGrp="1"/>
          </p:cNvSpPr>
          <p:nvPr>
            <p:ph type="body" idx="2"/>
          </p:nvPr>
        </p:nvSpPr>
        <p:spPr>
          <a:xfrm>
            <a:off x="6287249" y="10994674"/>
            <a:ext cx="5024100" cy="14610900"/>
          </a:xfrm>
          <a:prstGeom prst="rect">
            <a:avLst/>
          </a:prstGeom>
        </p:spPr>
        <p:txBody>
          <a:bodyPr spcFirstLastPara="1" wrap="square" lIns="0" tIns="0" rIns="0" bIns="0" anchor="t" anchorCtr="0">
            <a:noAutofit/>
          </a:bodyPr>
          <a:lstStyle>
            <a:lvl1pPr marL="457200" lvl="0" indent="-552450">
              <a:spcBef>
                <a:spcPts val="1900"/>
              </a:spcBef>
              <a:spcAft>
                <a:spcPts val="0"/>
              </a:spcAft>
              <a:buSzPts val="5100"/>
              <a:buChar char="●"/>
              <a:defRPr sz="5100"/>
            </a:lvl1pPr>
            <a:lvl2pPr marL="914400" lvl="1" indent="-552450">
              <a:spcBef>
                <a:spcPts val="0"/>
              </a:spcBef>
              <a:spcAft>
                <a:spcPts val="0"/>
              </a:spcAft>
              <a:buSzPts val="5100"/>
              <a:buChar char="○"/>
              <a:defRPr sz="5100"/>
            </a:lvl2pPr>
            <a:lvl3pPr marL="1371600" lvl="2" indent="-552450">
              <a:spcBef>
                <a:spcPts val="0"/>
              </a:spcBef>
              <a:spcAft>
                <a:spcPts val="0"/>
              </a:spcAft>
              <a:buSzPts val="5100"/>
              <a:buChar char="■"/>
              <a:defRPr sz="5100"/>
            </a:lvl3pPr>
            <a:lvl4pPr marL="1828800" lvl="3" indent="-552450">
              <a:spcBef>
                <a:spcPts val="0"/>
              </a:spcBef>
              <a:spcAft>
                <a:spcPts val="0"/>
              </a:spcAft>
              <a:buSzPts val="5100"/>
              <a:buChar char="●"/>
              <a:defRPr sz="5100"/>
            </a:lvl4pPr>
            <a:lvl5pPr marL="2286000" lvl="4" indent="-552450">
              <a:spcBef>
                <a:spcPts val="0"/>
              </a:spcBef>
              <a:spcAft>
                <a:spcPts val="0"/>
              </a:spcAft>
              <a:buSzPts val="5100"/>
              <a:buChar char="○"/>
              <a:defRPr sz="5100"/>
            </a:lvl5pPr>
            <a:lvl6pPr marL="2743200" lvl="5" indent="-552450">
              <a:spcBef>
                <a:spcPts val="0"/>
              </a:spcBef>
              <a:spcAft>
                <a:spcPts val="0"/>
              </a:spcAft>
              <a:buSzPts val="5100"/>
              <a:buChar char="■"/>
              <a:defRPr sz="5100"/>
            </a:lvl6pPr>
            <a:lvl7pPr marL="3200400" lvl="6" indent="-552450">
              <a:spcBef>
                <a:spcPts val="0"/>
              </a:spcBef>
              <a:spcAft>
                <a:spcPts val="0"/>
              </a:spcAft>
              <a:buSzPts val="5100"/>
              <a:buChar char="●"/>
              <a:defRPr sz="5100"/>
            </a:lvl7pPr>
            <a:lvl8pPr marL="3657600" lvl="7" indent="-552450">
              <a:spcBef>
                <a:spcPts val="0"/>
              </a:spcBef>
              <a:spcAft>
                <a:spcPts val="0"/>
              </a:spcAft>
              <a:buSzPts val="5100"/>
              <a:buChar char="○"/>
              <a:defRPr sz="5100"/>
            </a:lvl8pPr>
            <a:lvl9pPr marL="4114800" lvl="8" indent="-552450">
              <a:spcBef>
                <a:spcPts val="0"/>
              </a:spcBef>
              <a:spcAft>
                <a:spcPts val="0"/>
              </a:spcAft>
              <a:buSzPts val="5100"/>
              <a:buChar char="■"/>
              <a:defRPr sz="5100"/>
            </a:lvl9pPr>
          </a:lstStyle>
          <a:p>
            <a:endParaRPr/>
          </a:p>
        </p:txBody>
      </p:sp>
      <p:sp>
        <p:nvSpPr>
          <p:cNvPr id="38" name="Google Shape;38;p7"/>
          <p:cNvSpPr txBox="1">
            <a:spLocks noGrp="1"/>
          </p:cNvSpPr>
          <p:nvPr>
            <p:ph type="sldNum" idx="12"/>
          </p:nvPr>
        </p:nvSpPr>
        <p:spPr>
          <a:xfrm>
            <a:off x="17809226" y="25079208"/>
            <a:ext cx="1152300" cy="20781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960120" y="5513243"/>
            <a:ext cx="13230600" cy="4527000"/>
          </a:xfrm>
          <a:prstGeom prst="rect">
            <a:avLst/>
          </a:prstGeom>
        </p:spPr>
        <p:txBody>
          <a:bodyPr spcFirstLastPara="1" wrap="square" lIns="0" tIns="0" rIns="0" bIns="0" anchor="b" anchorCtr="0">
            <a:noAutofit/>
          </a:bodyPr>
          <a:lstStyle>
            <a:lvl1pPr lvl="0" rtl="0">
              <a:spcBef>
                <a:spcPts val="0"/>
              </a:spcBef>
              <a:spcAft>
                <a:spcPts val="0"/>
              </a:spcAft>
              <a:buSzPts val="15200"/>
              <a:buNone/>
              <a:defRPr/>
            </a:lvl1pPr>
            <a:lvl2pPr lvl="1" rtl="0">
              <a:spcBef>
                <a:spcPts val="0"/>
              </a:spcBef>
              <a:spcAft>
                <a:spcPts val="0"/>
              </a:spcAft>
              <a:buSzPts val="15200"/>
              <a:buNone/>
              <a:defRPr/>
            </a:lvl2pPr>
            <a:lvl3pPr lvl="2" rtl="0">
              <a:spcBef>
                <a:spcPts val="0"/>
              </a:spcBef>
              <a:spcAft>
                <a:spcPts val="0"/>
              </a:spcAft>
              <a:buSzPts val="15200"/>
              <a:buNone/>
              <a:defRPr/>
            </a:lvl3pPr>
            <a:lvl4pPr lvl="3" rtl="0">
              <a:spcBef>
                <a:spcPts val="0"/>
              </a:spcBef>
              <a:spcAft>
                <a:spcPts val="0"/>
              </a:spcAft>
              <a:buSzPts val="15200"/>
              <a:buNone/>
              <a:defRPr/>
            </a:lvl4pPr>
            <a:lvl5pPr lvl="4" rtl="0">
              <a:spcBef>
                <a:spcPts val="0"/>
              </a:spcBef>
              <a:spcAft>
                <a:spcPts val="0"/>
              </a:spcAft>
              <a:buSzPts val="15200"/>
              <a:buNone/>
              <a:defRPr/>
            </a:lvl5pPr>
            <a:lvl6pPr lvl="5" rtl="0">
              <a:spcBef>
                <a:spcPts val="0"/>
              </a:spcBef>
              <a:spcAft>
                <a:spcPts val="0"/>
              </a:spcAft>
              <a:buSzPts val="15200"/>
              <a:buNone/>
              <a:defRPr/>
            </a:lvl6pPr>
            <a:lvl7pPr lvl="6" rtl="0">
              <a:spcBef>
                <a:spcPts val="0"/>
              </a:spcBef>
              <a:spcAft>
                <a:spcPts val="0"/>
              </a:spcAft>
              <a:buSzPts val="15200"/>
              <a:buNone/>
              <a:defRPr/>
            </a:lvl7pPr>
            <a:lvl8pPr lvl="7" rtl="0">
              <a:spcBef>
                <a:spcPts val="0"/>
              </a:spcBef>
              <a:spcAft>
                <a:spcPts val="0"/>
              </a:spcAft>
              <a:buSzPts val="15200"/>
              <a:buNone/>
              <a:defRPr/>
            </a:lvl8pPr>
            <a:lvl9pPr lvl="8" rtl="0">
              <a:spcBef>
                <a:spcPts val="0"/>
              </a:spcBef>
              <a:spcAft>
                <a:spcPts val="0"/>
              </a:spcAft>
              <a:buSzPts val="15200"/>
              <a:buNone/>
              <a:defRPr/>
            </a:lvl9pPr>
          </a:lstStyle>
          <a:p>
            <a:endParaRPr/>
          </a:p>
        </p:txBody>
      </p:sp>
      <p:sp>
        <p:nvSpPr>
          <p:cNvPr id="41" name="Google Shape;41;p8"/>
          <p:cNvSpPr txBox="1">
            <a:spLocks noGrp="1"/>
          </p:cNvSpPr>
          <p:nvPr>
            <p:ph type="body" idx="1"/>
          </p:nvPr>
        </p:nvSpPr>
        <p:spPr>
          <a:xfrm>
            <a:off x="960120" y="10994674"/>
            <a:ext cx="4955700" cy="15013200"/>
          </a:xfrm>
          <a:prstGeom prst="rect">
            <a:avLst/>
          </a:prstGeom>
        </p:spPr>
        <p:txBody>
          <a:bodyPr spcFirstLastPara="1" wrap="square" lIns="0" tIns="0" rIns="0" bIns="0" anchor="t" anchorCtr="0">
            <a:noAutofit/>
          </a:bodyPr>
          <a:lstStyle>
            <a:lvl1pPr marL="457200" lvl="0" indent="-552450" rtl="0">
              <a:spcBef>
                <a:spcPts val="1900"/>
              </a:spcBef>
              <a:spcAft>
                <a:spcPts val="0"/>
              </a:spcAft>
              <a:buSzPts val="5100"/>
              <a:buChar char="●"/>
              <a:defRPr sz="5100"/>
            </a:lvl1pPr>
            <a:lvl2pPr marL="914400" lvl="1" indent="-552450" rtl="0">
              <a:spcBef>
                <a:spcPts val="0"/>
              </a:spcBef>
              <a:spcAft>
                <a:spcPts val="0"/>
              </a:spcAft>
              <a:buSzPts val="5100"/>
              <a:buChar char="○"/>
              <a:defRPr sz="5100"/>
            </a:lvl2pPr>
            <a:lvl3pPr marL="1371600" lvl="2" indent="-552450" rtl="0">
              <a:spcBef>
                <a:spcPts val="0"/>
              </a:spcBef>
              <a:spcAft>
                <a:spcPts val="0"/>
              </a:spcAft>
              <a:buSzPts val="5100"/>
              <a:buChar char="■"/>
              <a:defRPr sz="5100"/>
            </a:lvl3pPr>
            <a:lvl4pPr marL="1828800" lvl="3" indent="-552450" rtl="0">
              <a:spcBef>
                <a:spcPts val="0"/>
              </a:spcBef>
              <a:spcAft>
                <a:spcPts val="0"/>
              </a:spcAft>
              <a:buSzPts val="5100"/>
              <a:buChar char="●"/>
              <a:defRPr sz="5100"/>
            </a:lvl4pPr>
            <a:lvl5pPr marL="2286000" lvl="4" indent="-552450" rtl="0">
              <a:spcBef>
                <a:spcPts val="0"/>
              </a:spcBef>
              <a:spcAft>
                <a:spcPts val="0"/>
              </a:spcAft>
              <a:buSzPts val="5100"/>
              <a:buChar char="○"/>
              <a:defRPr sz="5100"/>
            </a:lvl5pPr>
            <a:lvl6pPr marL="2743200" lvl="5" indent="-552450" rtl="0">
              <a:spcBef>
                <a:spcPts val="0"/>
              </a:spcBef>
              <a:spcAft>
                <a:spcPts val="0"/>
              </a:spcAft>
              <a:buSzPts val="5100"/>
              <a:buChar char="■"/>
              <a:defRPr sz="5100"/>
            </a:lvl6pPr>
            <a:lvl7pPr marL="3200400" lvl="6" indent="-552450" rtl="0">
              <a:spcBef>
                <a:spcPts val="0"/>
              </a:spcBef>
              <a:spcAft>
                <a:spcPts val="0"/>
              </a:spcAft>
              <a:buSzPts val="5100"/>
              <a:buChar char="●"/>
              <a:defRPr sz="5100"/>
            </a:lvl7pPr>
            <a:lvl8pPr marL="3657600" lvl="7" indent="-552450" rtl="0">
              <a:spcBef>
                <a:spcPts val="0"/>
              </a:spcBef>
              <a:spcAft>
                <a:spcPts val="0"/>
              </a:spcAft>
              <a:buSzPts val="5100"/>
              <a:buChar char="○"/>
              <a:defRPr sz="5100"/>
            </a:lvl8pPr>
            <a:lvl9pPr marL="4114800" lvl="8" indent="-552450" rtl="0">
              <a:spcBef>
                <a:spcPts val="0"/>
              </a:spcBef>
              <a:spcAft>
                <a:spcPts val="0"/>
              </a:spcAft>
              <a:buSzPts val="5100"/>
              <a:buChar char="■"/>
              <a:defRPr sz="5100"/>
            </a:lvl9pPr>
          </a:lstStyle>
          <a:p>
            <a:endParaRPr/>
          </a:p>
        </p:txBody>
      </p:sp>
      <p:sp>
        <p:nvSpPr>
          <p:cNvPr id="42" name="Google Shape;42;p8"/>
          <p:cNvSpPr txBox="1">
            <a:spLocks noGrp="1"/>
          </p:cNvSpPr>
          <p:nvPr>
            <p:ph type="body" idx="2"/>
          </p:nvPr>
        </p:nvSpPr>
        <p:spPr>
          <a:xfrm>
            <a:off x="7123410" y="10994674"/>
            <a:ext cx="4955700" cy="15013200"/>
          </a:xfrm>
          <a:prstGeom prst="rect">
            <a:avLst/>
          </a:prstGeom>
        </p:spPr>
        <p:txBody>
          <a:bodyPr spcFirstLastPara="1" wrap="square" lIns="0" tIns="0" rIns="0" bIns="0" anchor="t" anchorCtr="0">
            <a:noAutofit/>
          </a:bodyPr>
          <a:lstStyle>
            <a:lvl1pPr marL="457200" lvl="0" indent="-552450" rtl="0">
              <a:spcBef>
                <a:spcPts val="1900"/>
              </a:spcBef>
              <a:spcAft>
                <a:spcPts val="0"/>
              </a:spcAft>
              <a:buSzPts val="5100"/>
              <a:buChar char="●"/>
              <a:defRPr sz="5100"/>
            </a:lvl1pPr>
            <a:lvl2pPr marL="914400" lvl="1" indent="-552450" rtl="0">
              <a:spcBef>
                <a:spcPts val="0"/>
              </a:spcBef>
              <a:spcAft>
                <a:spcPts val="0"/>
              </a:spcAft>
              <a:buSzPts val="5100"/>
              <a:buChar char="○"/>
              <a:defRPr sz="5100"/>
            </a:lvl2pPr>
            <a:lvl3pPr marL="1371600" lvl="2" indent="-552450" rtl="0">
              <a:spcBef>
                <a:spcPts val="0"/>
              </a:spcBef>
              <a:spcAft>
                <a:spcPts val="0"/>
              </a:spcAft>
              <a:buSzPts val="5100"/>
              <a:buChar char="■"/>
              <a:defRPr sz="5100"/>
            </a:lvl3pPr>
            <a:lvl4pPr marL="1828800" lvl="3" indent="-552450" rtl="0">
              <a:spcBef>
                <a:spcPts val="0"/>
              </a:spcBef>
              <a:spcAft>
                <a:spcPts val="0"/>
              </a:spcAft>
              <a:buSzPts val="5100"/>
              <a:buChar char="●"/>
              <a:defRPr sz="5100"/>
            </a:lvl4pPr>
            <a:lvl5pPr marL="2286000" lvl="4" indent="-552450" rtl="0">
              <a:spcBef>
                <a:spcPts val="0"/>
              </a:spcBef>
              <a:spcAft>
                <a:spcPts val="0"/>
              </a:spcAft>
              <a:buSzPts val="5100"/>
              <a:buChar char="○"/>
              <a:defRPr sz="5100"/>
            </a:lvl5pPr>
            <a:lvl6pPr marL="2743200" lvl="5" indent="-552450" rtl="0">
              <a:spcBef>
                <a:spcPts val="0"/>
              </a:spcBef>
              <a:spcAft>
                <a:spcPts val="0"/>
              </a:spcAft>
              <a:buSzPts val="5100"/>
              <a:buChar char="■"/>
              <a:defRPr sz="5100"/>
            </a:lvl6pPr>
            <a:lvl7pPr marL="3200400" lvl="6" indent="-552450" rtl="0">
              <a:spcBef>
                <a:spcPts val="0"/>
              </a:spcBef>
              <a:spcAft>
                <a:spcPts val="0"/>
              </a:spcAft>
              <a:buSzPts val="5100"/>
              <a:buChar char="●"/>
              <a:defRPr sz="5100"/>
            </a:lvl7pPr>
            <a:lvl8pPr marL="3657600" lvl="7" indent="-552450" rtl="0">
              <a:spcBef>
                <a:spcPts val="0"/>
              </a:spcBef>
              <a:spcAft>
                <a:spcPts val="0"/>
              </a:spcAft>
              <a:buSzPts val="5100"/>
              <a:buChar char="○"/>
              <a:defRPr sz="5100"/>
            </a:lvl8pPr>
            <a:lvl9pPr marL="4114800" lvl="8" indent="-552450" rtl="0">
              <a:spcBef>
                <a:spcPts val="0"/>
              </a:spcBef>
              <a:spcAft>
                <a:spcPts val="0"/>
              </a:spcAft>
              <a:buSzPts val="5100"/>
              <a:buChar char="■"/>
              <a:defRPr sz="5100"/>
            </a:lvl9pPr>
          </a:lstStyle>
          <a:p>
            <a:endParaRPr/>
          </a:p>
        </p:txBody>
      </p:sp>
      <p:sp>
        <p:nvSpPr>
          <p:cNvPr id="43" name="Google Shape;43;p8"/>
          <p:cNvSpPr txBox="1">
            <a:spLocks noGrp="1"/>
          </p:cNvSpPr>
          <p:nvPr>
            <p:ph type="body" idx="3"/>
          </p:nvPr>
        </p:nvSpPr>
        <p:spPr>
          <a:xfrm>
            <a:off x="13286694" y="10994674"/>
            <a:ext cx="4955700" cy="15013200"/>
          </a:xfrm>
          <a:prstGeom prst="rect">
            <a:avLst/>
          </a:prstGeom>
        </p:spPr>
        <p:txBody>
          <a:bodyPr spcFirstLastPara="1" wrap="square" lIns="0" tIns="0" rIns="0" bIns="0" anchor="t" anchorCtr="0">
            <a:noAutofit/>
          </a:bodyPr>
          <a:lstStyle>
            <a:lvl1pPr marL="457200" lvl="0" indent="-552450" rtl="0">
              <a:spcBef>
                <a:spcPts val="1900"/>
              </a:spcBef>
              <a:spcAft>
                <a:spcPts val="0"/>
              </a:spcAft>
              <a:buSzPts val="5100"/>
              <a:buChar char="●"/>
              <a:defRPr sz="5100"/>
            </a:lvl1pPr>
            <a:lvl2pPr marL="914400" lvl="1" indent="-552450" rtl="0">
              <a:spcBef>
                <a:spcPts val="0"/>
              </a:spcBef>
              <a:spcAft>
                <a:spcPts val="0"/>
              </a:spcAft>
              <a:buSzPts val="5100"/>
              <a:buChar char="○"/>
              <a:defRPr sz="5100"/>
            </a:lvl2pPr>
            <a:lvl3pPr marL="1371600" lvl="2" indent="-552450" rtl="0">
              <a:spcBef>
                <a:spcPts val="0"/>
              </a:spcBef>
              <a:spcAft>
                <a:spcPts val="0"/>
              </a:spcAft>
              <a:buSzPts val="5100"/>
              <a:buChar char="■"/>
              <a:defRPr sz="5100"/>
            </a:lvl3pPr>
            <a:lvl4pPr marL="1828800" lvl="3" indent="-552450" rtl="0">
              <a:spcBef>
                <a:spcPts val="0"/>
              </a:spcBef>
              <a:spcAft>
                <a:spcPts val="0"/>
              </a:spcAft>
              <a:buSzPts val="5100"/>
              <a:buChar char="●"/>
              <a:defRPr sz="5100"/>
            </a:lvl4pPr>
            <a:lvl5pPr marL="2286000" lvl="4" indent="-552450" rtl="0">
              <a:spcBef>
                <a:spcPts val="0"/>
              </a:spcBef>
              <a:spcAft>
                <a:spcPts val="0"/>
              </a:spcAft>
              <a:buSzPts val="5100"/>
              <a:buChar char="○"/>
              <a:defRPr sz="5100"/>
            </a:lvl5pPr>
            <a:lvl6pPr marL="2743200" lvl="5" indent="-552450" rtl="0">
              <a:spcBef>
                <a:spcPts val="0"/>
              </a:spcBef>
              <a:spcAft>
                <a:spcPts val="0"/>
              </a:spcAft>
              <a:buSzPts val="5100"/>
              <a:buChar char="■"/>
              <a:defRPr sz="5100"/>
            </a:lvl6pPr>
            <a:lvl7pPr marL="3200400" lvl="6" indent="-552450" rtl="0">
              <a:spcBef>
                <a:spcPts val="0"/>
              </a:spcBef>
              <a:spcAft>
                <a:spcPts val="0"/>
              </a:spcAft>
              <a:buSzPts val="5100"/>
              <a:buChar char="●"/>
              <a:defRPr sz="5100"/>
            </a:lvl7pPr>
            <a:lvl8pPr marL="3657600" lvl="7" indent="-552450" rtl="0">
              <a:spcBef>
                <a:spcPts val="0"/>
              </a:spcBef>
              <a:spcAft>
                <a:spcPts val="0"/>
              </a:spcAft>
              <a:buSzPts val="5100"/>
              <a:buChar char="○"/>
              <a:defRPr sz="5100"/>
            </a:lvl8pPr>
            <a:lvl9pPr marL="4114800" lvl="8" indent="-552450" rtl="0">
              <a:spcBef>
                <a:spcPts val="0"/>
              </a:spcBef>
              <a:spcAft>
                <a:spcPts val="0"/>
              </a:spcAft>
              <a:buSzPts val="5100"/>
              <a:buChar char="■"/>
              <a:defRPr sz="5100"/>
            </a:lvl9pPr>
          </a:lstStyle>
          <a:p>
            <a:endParaRPr/>
          </a:p>
        </p:txBody>
      </p:sp>
      <p:sp>
        <p:nvSpPr>
          <p:cNvPr id="44" name="Google Shape;44;p8"/>
          <p:cNvSpPr txBox="1">
            <a:spLocks noGrp="1"/>
          </p:cNvSpPr>
          <p:nvPr>
            <p:ph type="sldNum" idx="12"/>
          </p:nvPr>
        </p:nvSpPr>
        <p:spPr>
          <a:xfrm>
            <a:off x="17809226" y="25079208"/>
            <a:ext cx="1152300" cy="20781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pic>
        <p:nvPicPr>
          <p:cNvPr id="46" name="Google Shape;46;p9"/>
          <p:cNvPicPr preferRelativeResize="0"/>
          <p:nvPr/>
        </p:nvPicPr>
        <p:blipFill>
          <a:blip r:embed="rId2">
            <a:alphaModFix/>
          </a:blip>
          <a:stretch>
            <a:fillRect/>
          </a:stretch>
        </p:blipFill>
        <p:spPr>
          <a:xfrm>
            <a:off x="12332723" y="11751694"/>
            <a:ext cx="6549640" cy="5807339"/>
          </a:xfrm>
          <a:prstGeom prst="rect">
            <a:avLst/>
          </a:prstGeom>
          <a:noFill/>
          <a:ln>
            <a:noFill/>
          </a:ln>
        </p:spPr>
      </p:pic>
      <p:sp>
        <p:nvSpPr>
          <p:cNvPr id="47" name="Google Shape;47;p9"/>
          <p:cNvSpPr txBox="1">
            <a:spLocks noGrp="1"/>
          </p:cNvSpPr>
          <p:nvPr>
            <p:ph type="title"/>
          </p:nvPr>
        </p:nvSpPr>
        <p:spPr>
          <a:xfrm>
            <a:off x="960120" y="5513243"/>
            <a:ext cx="13230600" cy="4527000"/>
          </a:xfrm>
          <a:prstGeom prst="rect">
            <a:avLst/>
          </a:prstGeom>
        </p:spPr>
        <p:txBody>
          <a:bodyPr spcFirstLastPara="1" wrap="square" lIns="0" tIns="0" rIns="0" bIns="0" anchor="b" anchorCtr="0">
            <a:noAutofit/>
          </a:bodyPr>
          <a:lstStyle>
            <a:lvl1pPr lvl="0">
              <a:spcBef>
                <a:spcPts val="0"/>
              </a:spcBef>
              <a:spcAft>
                <a:spcPts val="0"/>
              </a:spcAft>
              <a:buSzPts val="15200"/>
              <a:buNone/>
              <a:defRPr/>
            </a:lvl1pPr>
            <a:lvl2pPr lvl="1">
              <a:spcBef>
                <a:spcPts val="0"/>
              </a:spcBef>
              <a:spcAft>
                <a:spcPts val="0"/>
              </a:spcAft>
              <a:buSzPts val="15200"/>
              <a:buNone/>
              <a:defRPr/>
            </a:lvl2pPr>
            <a:lvl3pPr lvl="2">
              <a:spcBef>
                <a:spcPts val="0"/>
              </a:spcBef>
              <a:spcAft>
                <a:spcPts val="0"/>
              </a:spcAft>
              <a:buSzPts val="15200"/>
              <a:buNone/>
              <a:defRPr/>
            </a:lvl3pPr>
            <a:lvl4pPr lvl="3">
              <a:spcBef>
                <a:spcPts val="0"/>
              </a:spcBef>
              <a:spcAft>
                <a:spcPts val="0"/>
              </a:spcAft>
              <a:buSzPts val="15200"/>
              <a:buNone/>
              <a:defRPr/>
            </a:lvl4pPr>
            <a:lvl5pPr lvl="4">
              <a:spcBef>
                <a:spcPts val="0"/>
              </a:spcBef>
              <a:spcAft>
                <a:spcPts val="0"/>
              </a:spcAft>
              <a:buSzPts val="15200"/>
              <a:buNone/>
              <a:defRPr/>
            </a:lvl5pPr>
            <a:lvl6pPr lvl="5">
              <a:spcBef>
                <a:spcPts val="0"/>
              </a:spcBef>
              <a:spcAft>
                <a:spcPts val="0"/>
              </a:spcAft>
              <a:buSzPts val="15200"/>
              <a:buNone/>
              <a:defRPr/>
            </a:lvl6pPr>
            <a:lvl7pPr lvl="6">
              <a:spcBef>
                <a:spcPts val="0"/>
              </a:spcBef>
              <a:spcAft>
                <a:spcPts val="0"/>
              </a:spcAft>
              <a:buSzPts val="15200"/>
              <a:buNone/>
              <a:defRPr/>
            </a:lvl7pPr>
            <a:lvl8pPr lvl="7">
              <a:spcBef>
                <a:spcPts val="0"/>
              </a:spcBef>
              <a:spcAft>
                <a:spcPts val="0"/>
              </a:spcAft>
              <a:buSzPts val="15200"/>
              <a:buNone/>
              <a:defRPr/>
            </a:lvl8pPr>
            <a:lvl9pPr lvl="8">
              <a:spcBef>
                <a:spcPts val="0"/>
              </a:spcBef>
              <a:spcAft>
                <a:spcPts val="0"/>
              </a:spcAft>
              <a:buSzPts val="15200"/>
              <a:buNone/>
              <a:defRPr/>
            </a:lvl9pPr>
          </a:lstStyle>
          <a:p>
            <a:endParaRPr/>
          </a:p>
        </p:txBody>
      </p:sp>
      <p:sp>
        <p:nvSpPr>
          <p:cNvPr id="48" name="Google Shape;48;p9"/>
          <p:cNvSpPr txBox="1">
            <a:spLocks noGrp="1"/>
          </p:cNvSpPr>
          <p:nvPr>
            <p:ph type="sldNum" idx="12"/>
          </p:nvPr>
        </p:nvSpPr>
        <p:spPr>
          <a:xfrm>
            <a:off x="17809226" y="25079208"/>
            <a:ext cx="1152300" cy="20781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no illustration">
  <p:cSld name="TITLE_ONLY_1">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960120" y="5513243"/>
            <a:ext cx="13230600" cy="4527000"/>
          </a:xfrm>
          <a:prstGeom prst="rect">
            <a:avLst/>
          </a:prstGeom>
        </p:spPr>
        <p:txBody>
          <a:bodyPr spcFirstLastPara="1" wrap="square" lIns="0" tIns="0" rIns="0" bIns="0" anchor="b" anchorCtr="0">
            <a:noAutofit/>
          </a:bodyPr>
          <a:lstStyle>
            <a:lvl1pPr lvl="0" rtl="0">
              <a:spcBef>
                <a:spcPts val="0"/>
              </a:spcBef>
              <a:spcAft>
                <a:spcPts val="0"/>
              </a:spcAft>
              <a:buSzPts val="15200"/>
              <a:buNone/>
              <a:defRPr/>
            </a:lvl1pPr>
            <a:lvl2pPr lvl="1" rtl="0">
              <a:spcBef>
                <a:spcPts val="0"/>
              </a:spcBef>
              <a:spcAft>
                <a:spcPts val="0"/>
              </a:spcAft>
              <a:buSzPts val="15200"/>
              <a:buNone/>
              <a:defRPr/>
            </a:lvl2pPr>
            <a:lvl3pPr lvl="2" rtl="0">
              <a:spcBef>
                <a:spcPts val="0"/>
              </a:spcBef>
              <a:spcAft>
                <a:spcPts val="0"/>
              </a:spcAft>
              <a:buSzPts val="15200"/>
              <a:buNone/>
              <a:defRPr/>
            </a:lvl3pPr>
            <a:lvl4pPr lvl="3" rtl="0">
              <a:spcBef>
                <a:spcPts val="0"/>
              </a:spcBef>
              <a:spcAft>
                <a:spcPts val="0"/>
              </a:spcAft>
              <a:buSzPts val="15200"/>
              <a:buNone/>
              <a:defRPr/>
            </a:lvl4pPr>
            <a:lvl5pPr lvl="4" rtl="0">
              <a:spcBef>
                <a:spcPts val="0"/>
              </a:spcBef>
              <a:spcAft>
                <a:spcPts val="0"/>
              </a:spcAft>
              <a:buSzPts val="15200"/>
              <a:buNone/>
              <a:defRPr/>
            </a:lvl5pPr>
            <a:lvl6pPr lvl="5" rtl="0">
              <a:spcBef>
                <a:spcPts val="0"/>
              </a:spcBef>
              <a:spcAft>
                <a:spcPts val="0"/>
              </a:spcAft>
              <a:buSzPts val="15200"/>
              <a:buNone/>
              <a:defRPr/>
            </a:lvl6pPr>
            <a:lvl7pPr lvl="6" rtl="0">
              <a:spcBef>
                <a:spcPts val="0"/>
              </a:spcBef>
              <a:spcAft>
                <a:spcPts val="0"/>
              </a:spcAft>
              <a:buSzPts val="15200"/>
              <a:buNone/>
              <a:defRPr/>
            </a:lvl7pPr>
            <a:lvl8pPr lvl="7" rtl="0">
              <a:spcBef>
                <a:spcPts val="0"/>
              </a:spcBef>
              <a:spcAft>
                <a:spcPts val="0"/>
              </a:spcAft>
              <a:buSzPts val="15200"/>
              <a:buNone/>
              <a:defRPr/>
            </a:lvl8pPr>
            <a:lvl9pPr lvl="8" rtl="0">
              <a:spcBef>
                <a:spcPts val="0"/>
              </a:spcBef>
              <a:spcAft>
                <a:spcPts val="0"/>
              </a:spcAft>
              <a:buSzPts val="15200"/>
              <a:buNone/>
              <a:defRPr/>
            </a:lvl9pPr>
          </a:lstStyle>
          <a:p>
            <a:endParaRPr/>
          </a:p>
        </p:txBody>
      </p:sp>
      <p:sp>
        <p:nvSpPr>
          <p:cNvPr id="51" name="Google Shape;51;p10"/>
          <p:cNvSpPr txBox="1">
            <a:spLocks noGrp="1"/>
          </p:cNvSpPr>
          <p:nvPr>
            <p:ph type="sldNum" idx="12"/>
          </p:nvPr>
        </p:nvSpPr>
        <p:spPr>
          <a:xfrm>
            <a:off x="17809226" y="25079208"/>
            <a:ext cx="1152300" cy="2078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1"/>
          <p:cNvSpPr txBox="1">
            <a:spLocks noGrp="1"/>
          </p:cNvSpPr>
          <p:nvPr>
            <p:ph type="body" idx="1"/>
          </p:nvPr>
        </p:nvSpPr>
        <p:spPr>
          <a:xfrm>
            <a:off x="960120" y="23265309"/>
            <a:ext cx="17282100" cy="2743500"/>
          </a:xfrm>
          <a:prstGeom prst="rect">
            <a:avLst/>
          </a:prstGeom>
        </p:spPr>
        <p:txBody>
          <a:bodyPr spcFirstLastPara="1" wrap="square" lIns="0" tIns="0" rIns="0" bIns="0" anchor="t" anchorCtr="0">
            <a:noAutofit/>
          </a:bodyPr>
          <a:lstStyle>
            <a:lvl1pPr marL="457200" lvl="0" indent="-228600">
              <a:spcBef>
                <a:spcPts val="1100"/>
              </a:spcBef>
              <a:spcAft>
                <a:spcPts val="0"/>
              </a:spcAft>
              <a:buSzPts val="5100"/>
              <a:buNone/>
              <a:defRPr sz="5100"/>
            </a:lvl1pPr>
          </a:lstStyle>
          <a:p>
            <a:endParaRPr/>
          </a:p>
        </p:txBody>
      </p:sp>
      <p:sp>
        <p:nvSpPr>
          <p:cNvPr id="54" name="Google Shape;54;p11"/>
          <p:cNvSpPr txBox="1">
            <a:spLocks noGrp="1"/>
          </p:cNvSpPr>
          <p:nvPr>
            <p:ph type="sldNum" idx="12"/>
          </p:nvPr>
        </p:nvSpPr>
        <p:spPr>
          <a:xfrm>
            <a:off x="17809226" y="25079208"/>
            <a:ext cx="1152300" cy="20781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55" name="Google Shape;55;p11"/>
          <p:cNvPicPr preferRelativeResize="0"/>
          <p:nvPr/>
        </p:nvPicPr>
        <p:blipFill>
          <a:blip r:embed="rId2">
            <a:alphaModFix/>
          </a:blip>
          <a:stretch>
            <a:fillRect/>
          </a:stretch>
        </p:blipFill>
        <p:spPr>
          <a:xfrm>
            <a:off x="10983577" y="10729618"/>
            <a:ext cx="7898782" cy="621374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pic>
        <p:nvPicPr>
          <p:cNvPr id="57" name="Google Shape;57;p12"/>
          <p:cNvPicPr preferRelativeResize="0"/>
          <p:nvPr/>
        </p:nvPicPr>
        <p:blipFill>
          <a:blip r:embed="rId2">
            <a:alphaModFix/>
          </a:blip>
          <a:stretch>
            <a:fillRect/>
          </a:stretch>
        </p:blipFill>
        <p:spPr>
          <a:xfrm>
            <a:off x="11636458" y="13296538"/>
            <a:ext cx="7245891" cy="5192932"/>
          </a:xfrm>
          <a:prstGeom prst="rect">
            <a:avLst/>
          </a:prstGeom>
          <a:noFill/>
          <a:ln>
            <a:noFill/>
          </a:ln>
        </p:spPr>
      </p:pic>
      <p:sp>
        <p:nvSpPr>
          <p:cNvPr id="58" name="Google Shape;58;p12"/>
          <p:cNvSpPr txBox="1">
            <a:spLocks noGrp="1"/>
          </p:cNvSpPr>
          <p:nvPr>
            <p:ph type="sldNum" idx="12"/>
          </p:nvPr>
        </p:nvSpPr>
        <p:spPr>
          <a:xfrm>
            <a:off x="17809226" y="25079208"/>
            <a:ext cx="1152300" cy="20781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no illustration">
  <p:cSld name="BLANK_1">
    <p:spTree>
      <p:nvGrpSpPr>
        <p:cNvPr id="1" name="Shape 5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0120" y="5513243"/>
            <a:ext cx="13230600" cy="4527000"/>
          </a:xfrm>
          <a:prstGeom prst="rect">
            <a:avLst/>
          </a:prstGeom>
          <a:noFill/>
          <a:ln>
            <a:noFill/>
          </a:ln>
        </p:spPr>
        <p:txBody>
          <a:bodyPr spcFirstLastPara="1" wrap="square" lIns="0" tIns="0" rIns="0" bIns="0" anchor="b" anchorCtr="0">
            <a:noAutofit/>
          </a:bodyPr>
          <a:lstStyle>
            <a:lvl1pPr lvl="0">
              <a:spcBef>
                <a:spcPts val="0"/>
              </a:spcBef>
              <a:spcAft>
                <a:spcPts val="0"/>
              </a:spcAft>
              <a:buClr>
                <a:srgbClr val="A7D86D"/>
              </a:buClr>
              <a:buSzPts val="15200"/>
              <a:buFont typeface="Poppins"/>
              <a:buNone/>
              <a:defRPr sz="15200" b="1">
                <a:solidFill>
                  <a:srgbClr val="A7D86D"/>
                </a:solidFill>
                <a:latin typeface="Poppins"/>
                <a:ea typeface="Poppins"/>
                <a:cs typeface="Poppins"/>
                <a:sym typeface="Poppins"/>
              </a:defRPr>
            </a:lvl1pPr>
            <a:lvl2pPr lvl="1">
              <a:spcBef>
                <a:spcPts val="0"/>
              </a:spcBef>
              <a:spcAft>
                <a:spcPts val="0"/>
              </a:spcAft>
              <a:buClr>
                <a:srgbClr val="A7D86D"/>
              </a:buClr>
              <a:buSzPts val="15200"/>
              <a:buFont typeface="Poppins"/>
              <a:buNone/>
              <a:defRPr sz="15200" b="1">
                <a:solidFill>
                  <a:srgbClr val="A7D86D"/>
                </a:solidFill>
                <a:latin typeface="Poppins"/>
                <a:ea typeface="Poppins"/>
                <a:cs typeface="Poppins"/>
                <a:sym typeface="Poppins"/>
              </a:defRPr>
            </a:lvl2pPr>
            <a:lvl3pPr lvl="2">
              <a:spcBef>
                <a:spcPts val="0"/>
              </a:spcBef>
              <a:spcAft>
                <a:spcPts val="0"/>
              </a:spcAft>
              <a:buClr>
                <a:srgbClr val="A7D86D"/>
              </a:buClr>
              <a:buSzPts val="15200"/>
              <a:buFont typeface="Poppins"/>
              <a:buNone/>
              <a:defRPr sz="15200" b="1">
                <a:solidFill>
                  <a:srgbClr val="A7D86D"/>
                </a:solidFill>
                <a:latin typeface="Poppins"/>
                <a:ea typeface="Poppins"/>
                <a:cs typeface="Poppins"/>
                <a:sym typeface="Poppins"/>
              </a:defRPr>
            </a:lvl3pPr>
            <a:lvl4pPr lvl="3">
              <a:spcBef>
                <a:spcPts val="0"/>
              </a:spcBef>
              <a:spcAft>
                <a:spcPts val="0"/>
              </a:spcAft>
              <a:buClr>
                <a:srgbClr val="A7D86D"/>
              </a:buClr>
              <a:buSzPts val="15200"/>
              <a:buFont typeface="Poppins"/>
              <a:buNone/>
              <a:defRPr sz="15200" b="1">
                <a:solidFill>
                  <a:srgbClr val="A7D86D"/>
                </a:solidFill>
                <a:latin typeface="Poppins"/>
                <a:ea typeface="Poppins"/>
                <a:cs typeface="Poppins"/>
                <a:sym typeface="Poppins"/>
              </a:defRPr>
            </a:lvl4pPr>
            <a:lvl5pPr lvl="4">
              <a:spcBef>
                <a:spcPts val="0"/>
              </a:spcBef>
              <a:spcAft>
                <a:spcPts val="0"/>
              </a:spcAft>
              <a:buClr>
                <a:srgbClr val="A7D86D"/>
              </a:buClr>
              <a:buSzPts val="15200"/>
              <a:buFont typeface="Poppins"/>
              <a:buNone/>
              <a:defRPr sz="15200" b="1">
                <a:solidFill>
                  <a:srgbClr val="A7D86D"/>
                </a:solidFill>
                <a:latin typeface="Poppins"/>
                <a:ea typeface="Poppins"/>
                <a:cs typeface="Poppins"/>
                <a:sym typeface="Poppins"/>
              </a:defRPr>
            </a:lvl5pPr>
            <a:lvl6pPr lvl="5">
              <a:spcBef>
                <a:spcPts val="0"/>
              </a:spcBef>
              <a:spcAft>
                <a:spcPts val="0"/>
              </a:spcAft>
              <a:buClr>
                <a:srgbClr val="A7D86D"/>
              </a:buClr>
              <a:buSzPts val="15200"/>
              <a:buFont typeface="Poppins"/>
              <a:buNone/>
              <a:defRPr sz="15200" b="1">
                <a:solidFill>
                  <a:srgbClr val="A7D86D"/>
                </a:solidFill>
                <a:latin typeface="Poppins"/>
                <a:ea typeface="Poppins"/>
                <a:cs typeface="Poppins"/>
                <a:sym typeface="Poppins"/>
              </a:defRPr>
            </a:lvl6pPr>
            <a:lvl7pPr lvl="6">
              <a:spcBef>
                <a:spcPts val="0"/>
              </a:spcBef>
              <a:spcAft>
                <a:spcPts val="0"/>
              </a:spcAft>
              <a:buClr>
                <a:srgbClr val="A7D86D"/>
              </a:buClr>
              <a:buSzPts val="15200"/>
              <a:buFont typeface="Poppins"/>
              <a:buNone/>
              <a:defRPr sz="15200" b="1">
                <a:solidFill>
                  <a:srgbClr val="A7D86D"/>
                </a:solidFill>
                <a:latin typeface="Poppins"/>
                <a:ea typeface="Poppins"/>
                <a:cs typeface="Poppins"/>
                <a:sym typeface="Poppins"/>
              </a:defRPr>
            </a:lvl7pPr>
            <a:lvl8pPr lvl="7">
              <a:spcBef>
                <a:spcPts val="0"/>
              </a:spcBef>
              <a:spcAft>
                <a:spcPts val="0"/>
              </a:spcAft>
              <a:buClr>
                <a:srgbClr val="A7D86D"/>
              </a:buClr>
              <a:buSzPts val="15200"/>
              <a:buFont typeface="Poppins"/>
              <a:buNone/>
              <a:defRPr sz="15200" b="1">
                <a:solidFill>
                  <a:srgbClr val="A7D86D"/>
                </a:solidFill>
                <a:latin typeface="Poppins"/>
                <a:ea typeface="Poppins"/>
                <a:cs typeface="Poppins"/>
                <a:sym typeface="Poppins"/>
              </a:defRPr>
            </a:lvl8pPr>
            <a:lvl9pPr lvl="8">
              <a:spcBef>
                <a:spcPts val="0"/>
              </a:spcBef>
              <a:spcAft>
                <a:spcPts val="0"/>
              </a:spcAft>
              <a:buClr>
                <a:srgbClr val="A7D86D"/>
              </a:buClr>
              <a:buSzPts val="15200"/>
              <a:buFont typeface="Poppins"/>
              <a:buNone/>
              <a:defRPr sz="15200" b="1">
                <a:solidFill>
                  <a:srgbClr val="A7D86D"/>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960120" y="10762486"/>
            <a:ext cx="10351500" cy="9835200"/>
          </a:xfrm>
          <a:prstGeom prst="rect">
            <a:avLst/>
          </a:prstGeom>
          <a:noFill/>
          <a:ln>
            <a:noFill/>
          </a:ln>
        </p:spPr>
        <p:txBody>
          <a:bodyPr spcFirstLastPara="1" wrap="square" lIns="0" tIns="0" rIns="0" bIns="0" anchor="t" anchorCtr="0">
            <a:noAutofit/>
          </a:bodyPr>
          <a:lstStyle>
            <a:lvl1pPr marL="457200" lvl="0" indent="-673100">
              <a:lnSpc>
                <a:spcPct val="115000"/>
              </a:lnSpc>
              <a:spcBef>
                <a:spcPts val="1900"/>
              </a:spcBef>
              <a:spcAft>
                <a:spcPts val="0"/>
              </a:spcAft>
              <a:buClr>
                <a:srgbClr val="A7D86D"/>
              </a:buClr>
              <a:buSzPts val="7000"/>
              <a:buFont typeface="Muli"/>
              <a:buChar char="●"/>
              <a:defRPr sz="7000">
                <a:solidFill>
                  <a:srgbClr val="65617D"/>
                </a:solidFill>
                <a:latin typeface="Muli"/>
                <a:ea typeface="Muli"/>
                <a:cs typeface="Muli"/>
                <a:sym typeface="Muli"/>
              </a:defRPr>
            </a:lvl1pPr>
            <a:lvl2pPr marL="914400" lvl="1" indent="-673100">
              <a:lnSpc>
                <a:spcPct val="115000"/>
              </a:lnSpc>
              <a:spcBef>
                <a:spcPts val="0"/>
              </a:spcBef>
              <a:spcAft>
                <a:spcPts val="0"/>
              </a:spcAft>
              <a:buClr>
                <a:srgbClr val="A7A4BC"/>
              </a:buClr>
              <a:buSzPts val="7000"/>
              <a:buFont typeface="Muli"/>
              <a:buChar char="○"/>
              <a:defRPr sz="7000">
                <a:solidFill>
                  <a:srgbClr val="65617D"/>
                </a:solidFill>
                <a:latin typeface="Muli"/>
                <a:ea typeface="Muli"/>
                <a:cs typeface="Muli"/>
                <a:sym typeface="Muli"/>
              </a:defRPr>
            </a:lvl2pPr>
            <a:lvl3pPr marL="1371600" lvl="2" indent="-673100">
              <a:lnSpc>
                <a:spcPct val="115000"/>
              </a:lnSpc>
              <a:spcBef>
                <a:spcPts val="0"/>
              </a:spcBef>
              <a:spcAft>
                <a:spcPts val="0"/>
              </a:spcAft>
              <a:buClr>
                <a:srgbClr val="A7A4BC"/>
              </a:buClr>
              <a:buSzPts val="7000"/>
              <a:buFont typeface="Muli"/>
              <a:buChar char="■"/>
              <a:defRPr sz="7000">
                <a:solidFill>
                  <a:srgbClr val="65617D"/>
                </a:solidFill>
                <a:latin typeface="Muli"/>
                <a:ea typeface="Muli"/>
                <a:cs typeface="Muli"/>
                <a:sym typeface="Muli"/>
              </a:defRPr>
            </a:lvl3pPr>
            <a:lvl4pPr marL="1828800" lvl="3" indent="-673100">
              <a:lnSpc>
                <a:spcPct val="115000"/>
              </a:lnSpc>
              <a:spcBef>
                <a:spcPts val="0"/>
              </a:spcBef>
              <a:spcAft>
                <a:spcPts val="0"/>
              </a:spcAft>
              <a:buClr>
                <a:srgbClr val="A7A4BC"/>
              </a:buClr>
              <a:buSzPts val="7000"/>
              <a:buFont typeface="Muli"/>
              <a:buChar char="●"/>
              <a:defRPr sz="7000">
                <a:solidFill>
                  <a:srgbClr val="65617D"/>
                </a:solidFill>
                <a:latin typeface="Muli"/>
                <a:ea typeface="Muli"/>
                <a:cs typeface="Muli"/>
                <a:sym typeface="Muli"/>
              </a:defRPr>
            </a:lvl4pPr>
            <a:lvl5pPr marL="2286000" lvl="4" indent="-673100">
              <a:lnSpc>
                <a:spcPct val="115000"/>
              </a:lnSpc>
              <a:spcBef>
                <a:spcPts val="0"/>
              </a:spcBef>
              <a:spcAft>
                <a:spcPts val="0"/>
              </a:spcAft>
              <a:buClr>
                <a:srgbClr val="A7A4BC"/>
              </a:buClr>
              <a:buSzPts val="7000"/>
              <a:buFont typeface="Muli"/>
              <a:buChar char="○"/>
              <a:defRPr sz="7000">
                <a:solidFill>
                  <a:srgbClr val="65617D"/>
                </a:solidFill>
                <a:latin typeface="Muli"/>
                <a:ea typeface="Muli"/>
                <a:cs typeface="Muli"/>
                <a:sym typeface="Muli"/>
              </a:defRPr>
            </a:lvl5pPr>
            <a:lvl6pPr marL="2743200" lvl="5" indent="-673100">
              <a:lnSpc>
                <a:spcPct val="115000"/>
              </a:lnSpc>
              <a:spcBef>
                <a:spcPts val="0"/>
              </a:spcBef>
              <a:spcAft>
                <a:spcPts val="0"/>
              </a:spcAft>
              <a:buClr>
                <a:srgbClr val="A7A4BC"/>
              </a:buClr>
              <a:buSzPts val="7000"/>
              <a:buFont typeface="Muli"/>
              <a:buChar char="■"/>
              <a:defRPr sz="7000">
                <a:solidFill>
                  <a:srgbClr val="65617D"/>
                </a:solidFill>
                <a:latin typeface="Muli"/>
                <a:ea typeface="Muli"/>
                <a:cs typeface="Muli"/>
                <a:sym typeface="Muli"/>
              </a:defRPr>
            </a:lvl6pPr>
            <a:lvl7pPr marL="3200400" lvl="6" indent="-673100">
              <a:lnSpc>
                <a:spcPct val="115000"/>
              </a:lnSpc>
              <a:spcBef>
                <a:spcPts val="0"/>
              </a:spcBef>
              <a:spcAft>
                <a:spcPts val="0"/>
              </a:spcAft>
              <a:buClr>
                <a:srgbClr val="A7A4BC"/>
              </a:buClr>
              <a:buSzPts val="7000"/>
              <a:buFont typeface="Muli"/>
              <a:buChar char="●"/>
              <a:defRPr sz="7000">
                <a:solidFill>
                  <a:srgbClr val="65617D"/>
                </a:solidFill>
                <a:latin typeface="Muli"/>
                <a:ea typeface="Muli"/>
                <a:cs typeface="Muli"/>
                <a:sym typeface="Muli"/>
              </a:defRPr>
            </a:lvl7pPr>
            <a:lvl8pPr marL="3657600" lvl="7" indent="-673100">
              <a:lnSpc>
                <a:spcPct val="115000"/>
              </a:lnSpc>
              <a:spcBef>
                <a:spcPts val="0"/>
              </a:spcBef>
              <a:spcAft>
                <a:spcPts val="0"/>
              </a:spcAft>
              <a:buClr>
                <a:srgbClr val="A7A4BC"/>
              </a:buClr>
              <a:buSzPts val="7000"/>
              <a:buFont typeface="Muli"/>
              <a:buChar char="○"/>
              <a:defRPr sz="7000">
                <a:solidFill>
                  <a:srgbClr val="65617D"/>
                </a:solidFill>
                <a:latin typeface="Muli"/>
                <a:ea typeface="Muli"/>
                <a:cs typeface="Muli"/>
                <a:sym typeface="Muli"/>
              </a:defRPr>
            </a:lvl8pPr>
            <a:lvl9pPr marL="4114800" lvl="8" indent="-673100">
              <a:lnSpc>
                <a:spcPct val="115000"/>
              </a:lnSpc>
              <a:spcBef>
                <a:spcPts val="0"/>
              </a:spcBef>
              <a:spcAft>
                <a:spcPts val="0"/>
              </a:spcAft>
              <a:buClr>
                <a:srgbClr val="A7A4BC"/>
              </a:buClr>
              <a:buSzPts val="7000"/>
              <a:buFont typeface="Muli"/>
              <a:buChar char="■"/>
              <a:defRPr sz="7000">
                <a:solidFill>
                  <a:srgbClr val="65617D"/>
                </a:solidFill>
                <a:latin typeface="Muli"/>
                <a:ea typeface="Muli"/>
                <a:cs typeface="Muli"/>
                <a:sym typeface="Muli"/>
              </a:defRPr>
            </a:lvl9pPr>
          </a:lstStyle>
          <a:p>
            <a:endParaRPr/>
          </a:p>
        </p:txBody>
      </p:sp>
      <p:sp>
        <p:nvSpPr>
          <p:cNvPr id="8" name="Google Shape;8;p1"/>
          <p:cNvSpPr txBox="1">
            <a:spLocks noGrp="1"/>
          </p:cNvSpPr>
          <p:nvPr>
            <p:ph type="sldNum" idx="12"/>
          </p:nvPr>
        </p:nvSpPr>
        <p:spPr>
          <a:xfrm>
            <a:off x="17809226" y="25079208"/>
            <a:ext cx="1152300" cy="2078100"/>
          </a:xfrm>
          <a:prstGeom prst="rect">
            <a:avLst/>
          </a:prstGeom>
          <a:noFill/>
          <a:ln>
            <a:noFill/>
          </a:ln>
        </p:spPr>
        <p:txBody>
          <a:bodyPr spcFirstLastPara="1" wrap="square" lIns="0" tIns="0" rIns="0" bIns="0" anchor="ctr" anchorCtr="0">
            <a:noAutofit/>
          </a:bodyPr>
          <a:lstStyle>
            <a:lvl1pPr lvl="0" algn="r">
              <a:buNone/>
              <a:defRPr sz="4100">
                <a:solidFill>
                  <a:srgbClr val="A7D86D"/>
                </a:solidFill>
                <a:latin typeface="Poppins Light"/>
                <a:ea typeface="Poppins Light"/>
                <a:cs typeface="Poppins Light"/>
                <a:sym typeface="Poppins Light"/>
              </a:defRPr>
            </a:lvl1pPr>
            <a:lvl2pPr lvl="1" algn="r">
              <a:buNone/>
              <a:defRPr sz="4100">
                <a:solidFill>
                  <a:srgbClr val="A7D86D"/>
                </a:solidFill>
                <a:latin typeface="Poppins Light"/>
                <a:ea typeface="Poppins Light"/>
                <a:cs typeface="Poppins Light"/>
                <a:sym typeface="Poppins Light"/>
              </a:defRPr>
            </a:lvl2pPr>
            <a:lvl3pPr lvl="2" algn="r">
              <a:buNone/>
              <a:defRPr sz="4100">
                <a:solidFill>
                  <a:srgbClr val="A7D86D"/>
                </a:solidFill>
                <a:latin typeface="Poppins Light"/>
                <a:ea typeface="Poppins Light"/>
                <a:cs typeface="Poppins Light"/>
                <a:sym typeface="Poppins Light"/>
              </a:defRPr>
            </a:lvl3pPr>
            <a:lvl4pPr lvl="3" algn="r">
              <a:buNone/>
              <a:defRPr sz="4100">
                <a:solidFill>
                  <a:srgbClr val="A7D86D"/>
                </a:solidFill>
                <a:latin typeface="Poppins Light"/>
                <a:ea typeface="Poppins Light"/>
                <a:cs typeface="Poppins Light"/>
                <a:sym typeface="Poppins Light"/>
              </a:defRPr>
            </a:lvl4pPr>
            <a:lvl5pPr lvl="4" algn="r">
              <a:buNone/>
              <a:defRPr sz="4100">
                <a:solidFill>
                  <a:srgbClr val="A7D86D"/>
                </a:solidFill>
                <a:latin typeface="Poppins Light"/>
                <a:ea typeface="Poppins Light"/>
                <a:cs typeface="Poppins Light"/>
                <a:sym typeface="Poppins Light"/>
              </a:defRPr>
            </a:lvl5pPr>
            <a:lvl6pPr lvl="5" algn="r">
              <a:buNone/>
              <a:defRPr sz="4100">
                <a:solidFill>
                  <a:srgbClr val="A7D86D"/>
                </a:solidFill>
                <a:latin typeface="Poppins Light"/>
                <a:ea typeface="Poppins Light"/>
                <a:cs typeface="Poppins Light"/>
                <a:sym typeface="Poppins Light"/>
              </a:defRPr>
            </a:lvl6pPr>
            <a:lvl7pPr lvl="6" algn="r">
              <a:buNone/>
              <a:defRPr sz="4100">
                <a:solidFill>
                  <a:srgbClr val="A7D86D"/>
                </a:solidFill>
                <a:latin typeface="Poppins Light"/>
                <a:ea typeface="Poppins Light"/>
                <a:cs typeface="Poppins Light"/>
                <a:sym typeface="Poppins Light"/>
              </a:defRPr>
            </a:lvl7pPr>
            <a:lvl8pPr lvl="7" algn="r">
              <a:buNone/>
              <a:defRPr sz="4100">
                <a:solidFill>
                  <a:srgbClr val="A7D86D"/>
                </a:solidFill>
                <a:latin typeface="Poppins Light"/>
                <a:ea typeface="Poppins Light"/>
                <a:cs typeface="Poppins Light"/>
                <a:sym typeface="Poppins Light"/>
              </a:defRPr>
            </a:lvl8pPr>
            <a:lvl9pPr lvl="8" algn="r">
              <a:buNone/>
              <a:defRPr sz="4100">
                <a:solidFill>
                  <a:srgbClr val="A7D86D"/>
                </a:solidFill>
                <a:latin typeface="Poppins Light"/>
                <a:ea typeface="Poppins Light"/>
                <a:cs typeface="Poppins Light"/>
                <a:sym typeface="Poppins Ligh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708300" y="13519625"/>
            <a:ext cx="18070199" cy="12785129"/>
          </a:xfrm>
          <a:prstGeom prst="rect">
            <a:avLst/>
          </a:prstGeom>
          <a:noFill/>
          <a:ln>
            <a:noFill/>
          </a:ln>
        </p:spPr>
      </p:pic>
      <p:pic>
        <p:nvPicPr>
          <p:cNvPr id="65" name="Google Shape;65;p14"/>
          <p:cNvPicPr preferRelativeResize="0"/>
          <p:nvPr/>
        </p:nvPicPr>
        <p:blipFill>
          <a:blip r:embed="rId4">
            <a:alphaModFix/>
          </a:blip>
          <a:stretch>
            <a:fillRect/>
          </a:stretch>
        </p:blipFill>
        <p:spPr>
          <a:xfrm>
            <a:off x="623225" y="652949"/>
            <a:ext cx="3928516" cy="2213051"/>
          </a:xfrm>
          <a:prstGeom prst="rect">
            <a:avLst/>
          </a:prstGeom>
          <a:noFill/>
          <a:ln>
            <a:noFill/>
          </a:ln>
        </p:spPr>
      </p:pic>
      <p:sp>
        <p:nvSpPr>
          <p:cNvPr id="66" name="Google Shape;66;p14"/>
          <p:cNvSpPr txBox="1">
            <a:spLocks noGrp="1"/>
          </p:cNvSpPr>
          <p:nvPr>
            <p:ph type="title" idx="4294967295"/>
          </p:nvPr>
        </p:nvSpPr>
        <p:spPr>
          <a:xfrm>
            <a:off x="4643725" y="720425"/>
            <a:ext cx="14134800" cy="20781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實體環境安全</a:t>
            </a:r>
            <a:endParaRPr/>
          </a:p>
        </p:txBody>
      </p:sp>
      <p:sp>
        <p:nvSpPr>
          <p:cNvPr id="67" name="Google Shape;67;p14"/>
          <p:cNvSpPr txBox="1">
            <a:spLocks noGrp="1"/>
          </p:cNvSpPr>
          <p:nvPr>
            <p:ph type="body" idx="4294967295"/>
          </p:nvPr>
        </p:nvSpPr>
        <p:spPr>
          <a:xfrm>
            <a:off x="708300" y="3106700"/>
            <a:ext cx="17785800" cy="11331300"/>
          </a:xfrm>
          <a:prstGeom prst="rect">
            <a:avLst/>
          </a:prstGeom>
        </p:spPr>
        <p:txBody>
          <a:bodyPr spcFirstLastPara="1" wrap="square" lIns="0" tIns="0" rIns="0" bIns="0" anchor="t" anchorCtr="0">
            <a:noAutofit/>
          </a:bodyPr>
          <a:lstStyle/>
          <a:p>
            <a:pPr marL="1447800" lvl="0" indent="-1028700" algn="l" rtl="0">
              <a:spcBef>
                <a:spcPts val="1900"/>
              </a:spcBef>
              <a:spcAft>
                <a:spcPts val="0"/>
              </a:spcAft>
              <a:buSzPts val="4800"/>
              <a:buAutoNum type="arabicPeriod"/>
            </a:pPr>
            <a:r>
              <a:rPr lang="en" sz="4800"/>
              <a:t>依據桌面淨空與螢幕淨空安全控管規定，應實施</a:t>
            </a:r>
            <a:r>
              <a:rPr lang="en" sz="4800" b="1" u="sng">
                <a:latin typeface="Muli"/>
                <a:ea typeface="Muli"/>
                <a:cs typeface="Muli"/>
                <a:sym typeface="Muli"/>
              </a:rPr>
              <a:t>桌面淨空</a:t>
            </a:r>
            <a:r>
              <a:rPr lang="en" sz="4800"/>
              <a:t>，重要文件應妥善保管。</a:t>
            </a:r>
            <a:endParaRPr sz="4800"/>
          </a:p>
          <a:p>
            <a:pPr marL="1447800" lvl="0" indent="-1028700" algn="l" rtl="0">
              <a:spcBef>
                <a:spcPts val="0"/>
              </a:spcBef>
              <a:spcAft>
                <a:spcPts val="0"/>
              </a:spcAft>
              <a:buSzPts val="4800"/>
              <a:buAutoNum type="arabicPeriod"/>
            </a:pPr>
            <a:r>
              <a:rPr lang="en" sz="4800"/>
              <a:t>依據可移除式媒體的管理規定，將機密資料存放於</a:t>
            </a:r>
            <a:r>
              <a:rPr lang="en" sz="4800" b="1" u="sng">
                <a:latin typeface="Muli"/>
                <a:ea typeface="Muli"/>
                <a:cs typeface="Muli"/>
                <a:sym typeface="Muli"/>
              </a:rPr>
              <a:t>可攜式設備與媒體</a:t>
            </a:r>
            <a:r>
              <a:rPr lang="en" sz="4800"/>
              <a:t>時，應採取適當</a:t>
            </a:r>
            <a:r>
              <a:rPr lang="en" sz="4800" b="1" u="sng">
                <a:latin typeface="Muli"/>
                <a:ea typeface="Muli"/>
                <a:cs typeface="Muli"/>
                <a:sym typeface="Muli"/>
              </a:rPr>
              <a:t>加密處理或保護措施</a:t>
            </a:r>
            <a:r>
              <a:rPr lang="en" sz="4800"/>
              <a:t>，避免遺失時洩漏資訊。為降低媒體劣化之風險，無法讀取前加以</a:t>
            </a:r>
            <a:r>
              <a:rPr lang="en" sz="4800" b="1" u="sng">
                <a:latin typeface="Muli"/>
                <a:ea typeface="Muli"/>
                <a:cs typeface="Muli"/>
                <a:sym typeface="Muli"/>
              </a:rPr>
              <a:t>備份</a:t>
            </a:r>
            <a:r>
              <a:rPr lang="en" sz="4800"/>
              <a:t>。</a:t>
            </a:r>
            <a:endParaRPr sz="4800"/>
          </a:p>
          <a:p>
            <a:pPr marL="1447800" lvl="0" indent="-1028700" algn="l" rtl="0">
              <a:spcBef>
                <a:spcPts val="0"/>
              </a:spcBef>
              <a:spcAft>
                <a:spcPts val="0"/>
              </a:spcAft>
              <a:buSzPts val="4800"/>
              <a:buAutoNum type="arabicPeriod"/>
            </a:pPr>
            <a:r>
              <a:rPr lang="en" sz="4800"/>
              <a:t>依據資訊資產處置規定，</a:t>
            </a:r>
            <a:r>
              <a:rPr lang="en" sz="4800" b="1" u="sng">
                <a:latin typeface="Muli"/>
                <a:ea typeface="Muli"/>
                <a:cs typeface="Muli"/>
                <a:sym typeface="Muli"/>
              </a:rPr>
              <a:t>密級、限制使用、內部使用</a:t>
            </a:r>
            <a:r>
              <a:rPr lang="en" sz="4800"/>
              <a:t>等級的資訊類資訊資產以任何型式儲存均須</a:t>
            </a:r>
            <a:r>
              <a:rPr lang="en" sz="4800" b="1" u="sng">
                <a:latin typeface="Muli"/>
                <a:ea typeface="Muli"/>
                <a:cs typeface="Muli"/>
                <a:sym typeface="Muli"/>
              </a:rPr>
              <a:t>置於上鎖區域保管</a:t>
            </a:r>
            <a:r>
              <a:rPr lang="en" sz="4800"/>
              <a:t>，並設有存取控制。</a:t>
            </a:r>
            <a:endParaRPr sz="4800"/>
          </a:p>
          <a:p>
            <a:pPr marL="1447800" lvl="0" indent="-1028700" algn="l" rtl="0">
              <a:spcBef>
                <a:spcPts val="0"/>
              </a:spcBef>
              <a:spcAft>
                <a:spcPts val="0"/>
              </a:spcAft>
              <a:buSzPts val="4800"/>
              <a:buAutoNum type="arabicPeriod"/>
            </a:pPr>
            <a:r>
              <a:rPr lang="en" sz="4800"/>
              <a:t>依據應用系統測試/正式環境、資料庫之安全維護規定，應將</a:t>
            </a:r>
            <a:r>
              <a:rPr lang="en" sz="4800" b="1" u="sng">
                <a:latin typeface="Muli"/>
                <a:ea typeface="Muli"/>
                <a:cs typeface="Muli"/>
                <a:sym typeface="Muli"/>
              </a:rPr>
              <a:t>敏感性系統隔離</a:t>
            </a:r>
            <a:r>
              <a:rPr lang="en" sz="4800"/>
              <a:t>。</a:t>
            </a:r>
            <a:endParaRPr sz="4800"/>
          </a:p>
          <a:p>
            <a:pPr marL="1447800" lvl="0" indent="-1028700" algn="l" rtl="0">
              <a:spcBef>
                <a:spcPts val="0"/>
              </a:spcBef>
              <a:spcAft>
                <a:spcPts val="0"/>
              </a:spcAft>
              <a:buSzPts val="4800"/>
              <a:buAutoNum type="arabicPeriod"/>
            </a:pPr>
            <a:r>
              <a:rPr lang="en" sz="4800"/>
              <a:t>針對</a:t>
            </a:r>
            <a:r>
              <a:rPr lang="en" sz="4800" b="1" u="sng">
                <a:latin typeface="Muli"/>
                <a:ea typeface="Muli"/>
                <a:cs typeface="Muli"/>
                <a:sym typeface="Muli"/>
              </a:rPr>
              <a:t>存有個人資料之紙本文件</a:t>
            </a:r>
            <a:r>
              <a:rPr lang="en" sz="4800"/>
              <a:t>及可攜式儲存媒體，不使用或下班時，應遵守桌面淨空政策，放置於</a:t>
            </a:r>
            <a:r>
              <a:rPr lang="en" sz="4800" u="sng"/>
              <a:t>抽屜或儲櫃並上鎖</a:t>
            </a:r>
            <a:r>
              <a:rPr lang="en" sz="4800"/>
              <a:t>。</a:t>
            </a:r>
            <a:endParaRPr sz="4800"/>
          </a:p>
        </p:txBody>
      </p:sp>
      <p:sp>
        <p:nvSpPr>
          <p:cNvPr id="68" name="Google Shape;68;p14"/>
          <p:cNvSpPr txBox="1">
            <a:spLocks noGrp="1"/>
          </p:cNvSpPr>
          <p:nvPr>
            <p:ph type="body" idx="4294967295"/>
          </p:nvPr>
        </p:nvSpPr>
        <p:spPr>
          <a:xfrm>
            <a:off x="407025" y="26327075"/>
            <a:ext cx="18719100" cy="906900"/>
          </a:xfrm>
          <a:prstGeom prst="rect">
            <a:avLst/>
          </a:prstGeom>
        </p:spPr>
        <p:txBody>
          <a:bodyPr spcFirstLastPara="1" wrap="square" lIns="0" tIns="0" rIns="0" bIns="0" anchor="t" anchorCtr="0">
            <a:noAutofit/>
          </a:bodyPr>
          <a:lstStyle/>
          <a:p>
            <a:pPr marL="0" lvl="0" indent="0" algn="ctr">
              <a:buNone/>
            </a:pPr>
            <a:r>
              <a:rPr lang="en" sz="3600" b="1" dirty="0">
                <a:solidFill>
                  <a:srgbClr val="FFFFFF"/>
                </a:solidFill>
                <a:highlight>
                  <a:srgbClr val="B7B7B7"/>
                </a:highlight>
                <a:latin typeface="Muli"/>
                <a:ea typeface="Muli"/>
                <a:cs typeface="Muli"/>
                <a:sym typeface="Muli"/>
              </a:rPr>
              <a:t> </a:t>
            </a:r>
            <a:r>
              <a:rPr lang="en" sz="3600" b="1" dirty="0" smtClean="0">
                <a:solidFill>
                  <a:srgbClr val="FFFFFF"/>
                </a:solidFill>
                <a:highlight>
                  <a:srgbClr val="B7B7B7"/>
                </a:highlight>
                <a:latin typeface="Muli"/>
                <a:ea typeface="Muli"/>
                <a:cs typeface="Muli"/>
                <a:sym typeface="Muli"/>
              </a:rPr>
              <a:t>.</a:t>
            </a:r>
            <a:r>
              <a:rPr lang="zh-TW" altLang="en-US" sz="3600" b="1" dirty="0">
                <a:solidFill>
                  <a:srgbClr val="FFFFFF"/>
                </a:solidFill>
                <a:highlight>
                  <a:srgbClr val="B7B7B7"/>
                </a:highlight>
              </a:rPr>
              <a:t>本校資安通報窗口 計網中心 </a:t>
            </a:r>
            <a:r>
              <a:rPr lang="en-US" altLang="zh-TW" sz="3600" b="1" dirty="0">
                <a:solidFill>
                  <a:srgbClr val="FFFFFF"/>
                </a:solidFill>
                <a:highlight>
                  <a:srgbClr val="B7B7B7"/>
                </a:highlight>
              </a:rPr>
              <a:t>(04)22183273</a:t>
            </a:r>
            <a:r>
              <a:rPr lang="zh-TW" altLang="en-US" sz="3600" b="1" dirty="0">
                <a:solidFill>
                  <a:srgbClr val="FFFFFF"/>
                </a:solidFill>
                <a:highlight>
                  <a:srgbClr val="B7B7B7"/>
                </a:highlight>
              </a:rPr>
              <a:t>、</a:t>
            </a:r>
            <a:r>
              <a:rPr lang="en-US" altLang="zh-TW" sz="3600" b="1" dirty="0">
                <a:solidFill>
                  <a:srgbClr val="FFFFFF"/>
                </a:solidFill>
                <a:highlight>
                  <a:srgbClr val="B7B7B7"/>
                </a:highlight>
              </a:rPr>
              <a:t>22183278 </a:t>
            </a:r>
            <a:endParaRPr sz="3600" b="1" dirty="0">
              <a:solidFill>
                <a:srgbClr val="FFFFFF"/>
              </a:solidFill>
              <a:highlight>
                <a:srgbClr val="B7B7B7"/>
              </a:highlight>
              <a:latin typeface="Muli"/>
              <a:ea typeface="Muli"/>
              <a:cs typeface="Muli"/>
              <a:sym typeface="Mul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body" idx="4294967295"/>
          </p:nvPr>
        </p:nvSpPr>
        <p:spPr>
          <a:xfrm>
            <a:off x="407025" y="26327075"/>
            <a:ext cx="18719100" cy="906900"/>
          </a:xfrm>
          <a:prstGeom prst="rect">
            <a:avLst/>
          </a:prstGeom>
        </p:spPr>
        <p:txBody>
          <a:bodyPr spcFirstLastPara="1" wrap="square" lIns="0" tIns="0" rIns="0" bIns="0" anchor="t" anchorCtr="0">
            <a:noAutofit/>
          </a:bodyPr>
          <a:lstStyle/>
          <a:p>
            <a:pPr marL="0" lvl="0" indent="0" algn="ctr">
              <a:buNone/>
            </a:pPr>
            <a:r>
              <a:rPr lang="zh-TW" altLang="en-US" sz="3600" b="1" dirty="0">
                <a:solidFill>
                  <a:srgbClr val="FFFFFF"/>
                </a:solidFill>
                <a:highlight>
                  <a:srgbClr val="B7B7B7"/>
                </a:highlight>
              </a:rPr>
              <a:t>本校資安通報窗口 計網中心 </a:t>
            </a:r>
            <a:r>
              <a:rPr lang="en-US" altLang="zh-TW" sz="3600" b="1" dirty="0">
                <a:solidFill>
                  <a:srgbClr val="FFFFFF"/>
                </a:solidFill>
                <a:highlight>
                  <a:srgbClr val="B7B7B7"/>
                </a:highlight>
              </a:rPr>
              <a:t>(04)22183273</a:t>
            </a:r>
            <a:r>
              <a:rPr lang="zh-TW" altLang="en-US" sz="3600" b="1" dirty="0">
                <a:solidFill>
                  <a:srgbClr val="FFFFFF"/>
                </a:solidFill>
                <a:highlight>
                  <a:srgbClr val="B7B7B7"/>
                </a:highlight>
              </a:rPr>
              <a:t>、</a:t>
            </a:r>
            <a:r>
              <a:rPr lang="en-US" altLang="zh-TW" sz="3600" b="1">
                <a:solidFill>
                  <a:srgbClr val="FFFFFF"/>
                </a:solidFill>
                <a:highlight>
                  <a:srgbClr val="B7B7B7"/>
                </a:highlight>
              </a:rPr>
              <a:t>22183278 </a:t>
            </a:r>
            <a:r>
              <a:rPr lang="en" sz="3600" b="1" smtClean="0">
                <a:solidFill>
                  <a:srgbClr val="FFFFFF"/>
                </a:solidFill>
                <a:highlight>
                  <a:srgbClr val="B7B7B7"/>
                </a:highlight>
                <a:latin typeface="Muli"/>
                <a:ea typeface="Muli"/>
                <a:cs typeface="Muli"/>
                <a:sym typeface="Muli"/>
              </a:rPr>
              <a:t>   </a:t>
            </a:r>
            <a:endParaRPr sz="3600" b="1" dirty="0">
              <a:solidFill>
                <a:srgbClr val="FFFFFF"/>
              </a:solidFill>
              <a:highlight>
                <a:srgbClr val="B7B7B7"/>
              </a:highlight>
              <a:latin typeface="Muli"/>
              <a:ea typeface="Muli"/>
              <a:cs typeface="Muli"/>
              <a:sym typeface="Muli"/>
            </a:endParaRPr>
          </a:p>
        </p:txBody>
      </p:sp>
      <p:pic>
        <p:nvPicPr>
          <p:cNvPr id="74" name="Google Shape;74;p15"/>
          <p:cNvPicPr preferRelativeResize="0"/>
          <p:nvPr/>
        </p:nvPicPr>
        <p:blipFill>
          <a:blip r:embed="rId3">
            <a:alphaModFix/>
          </a:blip>
          <a:stretch>
            <a:fillRect/>
          </a:stretch>
        </p:blipFill>
        <p:spPr>
          <a:xfrm>
            <a:off x="708300" y="13519625"/>
            <a:ext cx="18070199" cy="12785083"/>
          </a:xfrm>
          <a:prstGeom prst="rect">
            <a:avLst/>
          </a:prstGeom>
          <a:noFill/>
          <a:ln>
            <a:noFill/>
          </a:ln>
        </p:spPr>
      </p:pic>
      <p:pic>
        <p:nvPicPr>
          <p:cNvPr id="75" name="Google Shape;75;p15"/>
          <p:cNvPicPr preferRelativeResize="0"/>
          <p:nvPr/>
        </p:nvPicPr>
        <p:blipFill>
          <a:blip r:embed="rId4">
            <a:alphaModFix/>
          </a:blip>
          <a:stretch>
            <a:fillRect/>
          </a:stretch>
        </p:blipFill>
        <p:spPr>
          <a:xfrm>
            <a:off x="623225" y="652949"/>
            <a:ext cx="3928516" cy="2213051"/>
          </a:xfrm>
          <a:prstGeom prst="rect">
            <a:avLst/>
          </a:prstGeom>
          <a:noFill/>
          <a:ln>
            <a:noFill/>
          </a:ln>
        </p:spPr>
      </p:pic>
      <p:sp>
        <p:nvSpPr>
          <p:cNvPr id="76" name="Google Shape;76;p15"/>
          <p:cNvSpPr txBox="1"/>
          <p:nvPr/>
        </p:nvSpPr>
        <p:spPr>
          <a:xfrm>
            <a:off x="4643725" y="720425"/>
            <a:ext cx="14134800" cy="20781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en" sz="15200" b="1">
                <a:solidFill>
                  <a:srgbClr val="A7D86D"/>
                </a:solidFill>
                <a:latin typeface="Poppins"/>
                <a:ea typeface="Poppins"/>
                <a:cs typeface="Poppins"/>
                <a:sym typeface="Poppins"/>
              </a:rPr>
              <a:t>辦公室實體安全</a:t>
            </a:r>
            <a:endParaRPr sz="15200" b="1">
              <a:solidFill>
                <a:srgbClr val="A7D86D"/>
              </a:solidFill>
              <a:latin typeface="Poppins"/>
              <a:ea typeface="Poppins"/>
              <a:cs typeface="Poppins"/>
              <a:sym typeface="Poppins"/>
            </a:endParaRPr>
          </a:p>
        </p:txBody>
      </p:sp>
      <p:sp>
        <p:nvSpPr>
          <p:cNvPr id="77" name="Google Shape;77;p15"/>
          <p:cNvSpPr txBox="1"/>
          <p:nvPr/>
        </p:nvSpPr>
        <p:spPr>
          <a:xfrm>
            <a:off x="708300" y="3106700"/>
            <a:ext cx="17785800" cy="11331300"/>
          </a:xfrm>
          <a:prstGeom prst="rect">
            <a:avLst/>
          </a:prstGeom>
          <a:noFill/>
          <a:ln>
            <a:noFill/>
          </a:ln>
        </p:spPr>
        <p:txBody>
          <a:bodyPr spcFirstLastPara="1" wrap="square" lIns="0" tIns="0" rIns="0" bIns="0" anchor="t" anchorCtr="0">
            <a:noAutofit/>
          </a:bodyPr>
          <a:lstStyle/>
          <a:p>
            <a:pPr marL="1447800" lvl="0" indent="-1028700" algn="l" rtl="0">
              <a:lnSpc>
                <a:spcPct val="115000"/>
              </a:lnSpc>
              <a:spcBef>
                <a:spcPts val="1900"/>
              </a:spcBef>
              <a:spcAft>
                <a:spcPts val="0"/>
              </a:spcAft>
              <a:buClr>
                <a:srgbClr val="A7D86D"/>
              </a:buClr>
              <a:buSzPts val="4800"/>
              <a:buFont typeface="Muli"/>
              <a:buAutoNum type="arabicPeriod"/>
            </a:pPr>
            <a:r>
              <a:rPr lang="en" sz="4800">
                <a:solidFill>
                  <a:srgbClr val="65617D"/>
                </a:solidFill>
                <a:latin typeface="Muli"/>
                <a:ea typeface="Muli"/>
                <a:cs typeface="Muli"/>
                <a:sym typeface="Muli"/>
              </a:rPr>
              <a:t>應考量採用</a:t>
            </a:r>
            <a:r>
              <a:rPr lang="en" sz="4800" b="1" u="sng">
                <a:solidFill>
                  <a:srgbClr val="65617D"/>
                </a:solidFill>
                <a:latin typeface="Muli"/>
                <a:ea typeface="Muli"/>
                <a:cs typeface="Muli"/>
                <a:sym typeface="Muli"/>
              </a:rPr>
              <a:t>辦公桌面的淨</a:t>
            </a:r>
            <a:r>
              <a:rPr lang="en" sz="4800">
                <a:solidFill>
                  <a:srgbClr val="65617D"/>
                </a:solidFill>
                <a:latin typeface="Muli"/>
                <a:ea typeface="Muli"/>
                <a:cs typeface="Muli"/>
                <a:sym typeface="Muli"/>
              </a:rPr>
              <a:t>空政策，以減少文件及可移除式媒體等在辦公時間之外遭未被授權的人員取用、遺失或是被破壞的機會。  </a:t>
            </a:r>
            <a:endParaRPr sz="4800">
              <a:solidFill>
                <a:srgbClr val="65617D"/>
              </a:solidFill>
              <a:latin typeface="Muli"/>
              <a:ea typeface="Muli"/>
              <a:cs typeface="Muli"/>
              <a:sym typeface="Muli"/>
            </a:endParaRPr>
          </a:p>
          <a:p>
            <a:pPr marL="1447800" lvl="0" indent="-1028700" algn="l" rtl="0">
              <a:lnSpc>
                <a:spcPct val="115000"/>
              </a:lnSpc>
              <a:spcBef>
                <a:spcPts val="0"/>
              </a:spcBef>
              <a:spcAft>
                <a:spcPts val="0"/>
              </a:spcAft>
              <a:buClr>
                <a:srgbClr val="A7D86D"/>
              </a:buClr>
              <a:buSzPts val="4800"/>
              <a:buFont typeface="Muli"/>
              <a:buAutoNum type="arabicPeriod"/>
            </a:pPr>
            <a:r>
              <a:rPr lang="en" sz="4800" b="1" u="sng">
                <a:solidFill>
                  <a:srgbClr val="65617D"/>
                </a:solidFill>
                <a:latin typeface="Muli"/>
                <a:ea typeface="Muli"/>
                <a:cs typeface="Muli"/>
                <a:sym typeface="Muli"/>
              </a:rPr>
              <a:t>文件及可移除式媒體</a:t>
            </a:r>
            <a:r>
              <a:rPr lang="en" sz="4800">
                <a:solidFill>
                  <a:srgbClr val="65617D"/>
                </a:solidFill>
                <a:latin typeface="Muli"/>
                <a:ea typeface="Muli"/>
                <a:cs typeface="Muli"/>
                <a:sym typeface="Muli"/>
              </a:rPr>
              <a:t>在不使用或不上班時，應</a:t>
            </a:r>
            <a:r>
              <a:rPr lang="en" sz="4800" b="1" u="sng">
                <a:solidFill>
                  <a:srgbClr val="65617D"/>
                </a:solidFill>
                <a:latin typeface="Muli"/>
                <a:ea typeface="Muli"/>
                <a:cs typeface="Muli"/>
                <a:sym typeface="Muli"/>
              </a:rPr>
              <a:t>存放在</a:t>
            </a:r>
            <a:r>
              <a:rPr lang="en" sz="4800">
                <a:solidFill>
                  <a:srgbClr val="65617D"/>
                </a:solidFill>
                <a:latin typeface="Muli"/>
                <a:ea typeface="Muli"/>
                <a:cs typeface="Muli"/>
                <a:sym typeface="Muli"/>
              </a:rPr>
              <a:t>櫃子內。 </a:t>
            </a:r>
            <a:endParaRPr sz="4800">
              <a:solidFill>
                <a:srgbClr val="65617D"/>
              </a:solidFill>
              <a:latin typeface="Muli"/>
              <a:ea typeface="Muli"/>
              <a:cs typeface="Muli"/>
              <a:sym typeface="Muli"/>
            </a:endParaRPr>
          </a:p>
          <a:p>
            <a:pPr marL="1447800" lvl="0" indent="-1028700" algn="l" rtl="0">
              <a:lnSpc>
                <a:spcPct val="115000"/>
              </a:lnSpc>
              <a:spcBef>
                <a:spcPts val="0"/>
              </a:spcBef>
              <a:spcAft>
                <a:spcPts val="0"/>
              </a:spcAft>
              <a:buClr>
                <a:srgbClr val="A7D86D"/>
              </a:buClr>
              <a:buSzPts val="4800"/>
              <a:buFont typeface="Muli"/>
              <a:buAutoNum type="arabicPeriod"/>
            </a:pPr>
            <a:r>
              <a:rPr lang="en" sz="4800" b="1" u="sng">
                <a:solidFill>
                  <a:srgbClr val="65617D"/>
                </a:solidFill>
                <a:latin typeface="Muli"/>
                <a:ea typeface="Muli"/>
                <a:cs typeface="Muli"/>
                <a:sym typeface="Muli"/>
              </a:rPr>
              <a:t>機密性及敏感性資訊</a:t>
            </a:r>
            <a:r>
              <a:rPr lang="en" sz="4800">
                <a:solidFill>
                  <a:srgbClr val="65617D"/>
                </a:solidFill>
                <a:latin typeface="Muli"/>
                <a:ea typeface="Muli"/>
                <a:cs typeface="Muli"/>
                <a:sym typeface="Muli"/>
              </a:rPr>
              <a:t>，不使用或下班時應該</a:t>
            </a:r>
            <a:r>
              <a:rPr lang="en" sz="4800" b="1" u="sng">
                <a:solidFill>
                  <a:srgbClr val="65617D"/>
                </a:solidFill>
                <a:latin typeface="Muli"/>
                <a:ea typeface="Muli"/>
                <a:cs typeface="Muli"/>
                <a:sym typeface="Muli"/>
              </a:rPr>
              <a:t>上鎖</a:t>
            </a:r>
            <a:r>
              <a:rPr lang="en" sz="4800">
                <a:solidFill>
                  <a:srgbClr val="65617D"/>
                </a:solidFill>
                <a:latin typeface="Muli"/>
                <a:ea typeface="Muli"/>
                <a:cs typeface="Muli"/>
                <a:sym typeface="Muli"/>
              </a:rPr>
              <a:t>。 </a:t>
            </a:r>
            <a:endParaRPr sz="4800">
              <a:solidFill>
                <a:srgbClr val="65617D"/>
              </a:solidFill>
              <a:latin typeface="Muli"/>
              <a:ea typeface="Muli"/>
              <a:cs typeface="Muli"/>
              <a:sym typeface="Muli"/>
            </a:endParaRPr>
          </a:p>
          <a:p>
            <a:pPr marL="1447800" lvl="0" indent="-1028700" algn="l" rtl="0">
              <a:lnSpc>
                <a:spcPct val="115000"/>
              </a:lnSpc>
              <a:spcBef>
                <a:spcPts val="0"/>
              </a:spcBef>
              <a:spcAft>
                <a:spcPts val="0"/>
              </a:spcAft>
              <a:buClr>
                <a:srgbClr val="A7D86D"/>
              </a:buClr>
              <a:buSzPts val="4800"/>
              <a:buFont typeface="Muli"/>
              <a:buAutoNum type="arabicPeriod"/>
            </a:pPr>
            <a:r>
              <a:rPr lang="en" sz="4800" b="1" u="sng">
                <a:solidFill>
                  <a:srgbClr val="65617D"/>
                </a:solidFill>
                <a:latin typeface="Muli"/>
                <a:ea typeface="Muli"/>
                <a:cs typeface="Muli"/>
                <a:sym typeface="Muli"/>
              </a:rPr>
              <a:t>機密資訊</a:t>
            </a:r>
            <a:r>
              <a:rPr lang="en" sz="4800">
                <a:solidFill>
                  <a:srgbClr val="65617D"/>
                </a:solidFill>
                <a:latin typeface="Muli"/>
                <a:ea typeface="Muli"/>
                <a:cs typeface="Muli"/>
                <a:sym typeface="Muli"/>
              </a:rPr>
              <a:t>或</a:t>
            </a:r>
            <a:r>
              <a:rPr lang="en" sz="4800" b="1" u="sng">
                <a:solidFill>
                  <a:srgbClr val="65617D"/>
                </a:solidFill>
                <a:latin typeface="Muli"/>
                <a:ea typeface="Muli"/>
                <a:cs typeface="Muli"/>
                <a:sym typeface="Muli"/>
              </a:rPr>
              <a:t>處理機密資訊之資通系</a:t>
            </a:r>
            <a:r>
              <a:rPr lang="en" sz="4800">
                <a:solidFill>
                  <a:srgbClr val="65617D"/>
                </a:solidFill>
                <a:latin typeface="Muli"/>
                <a:ea typeface="Muli"/>
                <a:cs typeface="Muli"/>
                <a:sym typeface="Muli"/>
              </a:rPr>
              <a:t>統應</a:t>
            </a:r>
            <a:r>
              <a:rPr lang="en" sz="4800" b="1" u="sng">
                <a:solidFill>
                  <a:srgbClr val="65617D"/>
                </a:solidFill>
                <a:latin typeface="Muli"/>
                <a:ea typeface="Muli"/>
                <a:cs typeface="Muli"/>
                <a:sym typeface="Muli"/>
              </a:rPr>
              <a:t>避免</a:t>
            </a:r>
            <a:r>
              <a:rPr lang="en" sz="4800">
                <a:solidFill>
                  <a:srgbClr val="65617D"/>
                </a:solidFill>
                <a:latin typeface="Muli"/>
                <a:ea typeface="Muli"/>
                <a:cs typeface="Muli"/>
                <a:sym typeface="Muli"/>
              </a:rPr>
              <a:t>存放或設置於</a:t>
            </a:r>
            <a:r>
              <a:rPr lang="en" sz="4800" b="1" u="sng">
                <a:solidFill>
                  <a:srgbClr val="65617D"/>
                </a:solidFill>
                <a:latin typeface="Muli"/>
                <a:ea typeface="Muli"/>
                <a:cs typeface="Muli"/>
                <a:sym typeface="Muli"/>
              </a:rPr>
              <a:t>公眾可接觸</a:t>
            </a:r>
            <a:r>
              <a:rPr lang="en" sz="4800">
                <a:solidFill>
                  <a:srgbClr val="65617D"/>
                </a:solidFill>
                <a:latin typeface="Muli"/>
                <a:ea typeface="Muli"/>
                <a:cs typeface="Muli"/>
                <a:sym typeface="Muli"/>
              </a:rPr>
              <a:t>之場域。 </a:t>
            </a:r>
            <a:endParaRPr sz="4800">
              <a:solidFill>
                <a:srgbClr val="65617D"/>
              </a:solidFill>
              <a:latin typeface="Muli"/>
              <a:ea typeface="Muli"/>
              <a:cs typeface="Muli"/>
              <a:sym typeface="Muli"/>
            </a:endParaRPr>
          </a:p>
          <a:p>
            <a:pPr marL="1447800" lvl="0" indent="-1028700" algn="l" rtl="0">
              <a:lnSpc>
                <a:spcPct val="115000"/>
              </a:lnSpc>
              <a:spcBef>
                <a:spcPts val="0"/>
              </a:spcBef>
              <a:spcAft>
                <a:spcPts val="0"/>
              </a:spcAft>
              <a:buClr>
                <a:srgbClr val="A7D86D"/>
              </a:buClr>
              <a:buSzPts val="4800"/>
              <a:buFont typeface="Muli"/>
              <a:buAutoNum type="arabicPeriod"/>
            </a:pPr>
            <a:r>
              <a:rPr lang="en" sz="4800">
                <a:solidFill>
                  <a:srgbClr val="65617D"/>
                </a:solidFill>
                <a:latin typeface="Muli"/>
                <a:ea typeface="Muli"/>
                <a:cs typeface="Muli"/>
                <a:sym typeface="Muli"/>
              </a:rPr>
              <a:t>顯示</a:t>
            </a:r>
            <a:r>
              <a:rPr lang="en" sz="4800" b="1" u="sng">
                <a:solidFill>
                  <a:srgbClr val="65617D"/>
                </a:solidFill>
                <a:latin typeface="Muli"/>
                <a:ea typeface="Muli"/>
                <a:cs typeface="Muli"/>
                <a:sym typeface="Muli"/>
              </a:rPr>
              <a:t>存放</a:t>
            </a:r>
            <a:r>
              <a:rPr lang="en" sz="4800" b="1">
                <a:solidFill>
                  <a:srgbClr val="65617D"/>
                </a:solidFill>
                <a:latin typeface="Muli"/>
                <a:ea typeface="Muli"/>
                <a:cs typeface="Muli"/>
                <a:sym typeface="Muli"/>
              </a:rPr>
              <a:t>機密資訊</a:t>
            </a:r>
            <a:r>
              <a:rPr lang="en" sz="4800">
                <a:solidFill>
                  <a:srgbClr val="65617D"/>
                </a:solidFill>
                <a:latin typeface="Muli"/>
                <a:ea typeface="Muli"/>
                <a:cs typeface="Muli"/>
                <a:sym typeface="Muli"/>
              </a:rPr>
              <a:t>或</a:t>
            </a:r>
            <a:r>
              <a:rPr lang="en" sz="4800" b="1">
                <a:solidFill>
                  <a:srgbClr val="65617D"/>
                </a:solidFill>
                <a:latin typeface="Muli"/>
                <a:ea typeface="Muli"/>
                <a:cs typeface="Muli"/>
                <a:sym typeface="Muli"/>
              </a:rPr>
              <a:t>處理機密資訊之資通系統</a:t>
            </a:r>
            <a:r>
              <a:rPr lang="en" sz="4800" b="1" u="sng">
                <a:solidFill>
                  <a:srgbClr val="65617D"/>
                </a:solidFill>
                <a:latin typeface="Muli"/>
                <a:ea typeface="Muli"/>
                <a:cs typeface="Muli"/>
                <a:sym typeface="Muli"/>
              </a:rPr>
              <a:t>地點</a:t>
            </a:r>
            <a:r>
              <a:rPr lang="en" sz="4800">
                <a:solidFill>
                  <a:srgbClr val="65617D"/>
                </a:solidFill>
                <a:latin typeface="Muli"/>
                <a:ea typeface="Muli"/>
                <a:cs typeface="Muli"/>
                <a:sym typeface="Muli"/>
              </a:rPr>
              <a:t>之通訊錄及內部</a:t>
            </a:r>
            <a:r>
              <a:rPr lang="en" sz="4800" b="1" u="sng">
                <a:solidFill>
                  <a:srgbClr val="65617D"/>
                </a:solidFill>
                <a:latin typeface="Muli"/>
                <a:ea typeface="Muli"/>
                <a:cs typeface="Muli"/>
                <a:sym typeface="Muli"/>
              </a:rPr>
              <a:t>人員</a:t>
            </a:r>
            <a:r>
              <a:rPr lang="en" sz="4800">
                <a:solidFill>
                  <a:srgbClr val="65617D"/>
                </a:solidFill>
                <a:latin typeface="Muli"/>
                <a:ea typeface="Muli"/>
                <a:cs typeface="Muli"/>
                <a:sym typeface="Muli"/>
              </a:rPr>
              <a:t>電話簿，不宜讓</a:t>
            </a:r>
            <a:r>
              <a:rPr lang="en" sz="4800" b="1" u="sng">
                <a:solidFill>
                  <a:srgbClr val="65617D"/>
                </a:solidFill>
                <a:latin typeface="Muli"/>
                <a:ea typeface="Muli"/>
                <a:cs typeface="Muli"/>
                <a:sym typeface="Muli"/>
              </a:rPr>
              <a:t>未經授權</a:t>
            </a:r>
            <a:r>
              <a:rPr lang="en" sz="4800">
                <a:solidFill>
                  <a:srgbClr val="65617D"/>
                </a:solidFill>
                <a:latin typeface="Muli"/>
                <a:ea typeface="Muli"/>
                <a:cs typeface="Muli"/>
                <a:sym typeface="Muli"/>
              </a:rPr>
              <a:t>者輕易</a:t>
            </a:r>
            <a:r>
              <a:rPr lang="en" sz="4800" b="1" u="sng">
                <a:solidFill>
                  <a:srgbClr val="65617D"/>
                </a:solidFill>
                <a:latin typeface="Muli"/>
                <a:ea typeface="Muli"/>
                <a:cs typeface="Muli"/>
                <a:sym typeface="Muli"/>
              </a:rPr>
              <a:t>取得</a:t>
            </a:r>
            <a:r>
              <a:rPr lang="en" sz="4800">
                <a:solidFill>
                  <a:srgbClr val="65617D"/>
                </a:solidFill>
                <a:latin typeface="Muli"/>
                <a:ea typeface="Muli"/>
                <a:cs typeface="Muli"/>
                <a:sym typeface="Muli"/>
              </a:rPr>
              <a:t>。 </a:t>
            </a:r>
            <a:endParaRPr sz="4800">
              <a:solidFill>
                <a:srgbClr val="65617D"/>
              </a:solidFill>
              <a:latin typeface="Muli"/>
              <a:ea typeface="Muli"/>
              <a:cs typeface="Muli"/>
              <a:sym typeface="Muli"/>
            </a:endParaRPr>
          </a:p>
          <a:p>
            <a:pPr marL="1447800" lvl="0" indent="-1028700" algn="l" rtl="0">
              <a:lnSpc>
                <a:spcPct val="115000"/>
              </a:lnSpc>
              <a:spcBef>
                <a:spcPts val="0"/>
              </a:spcBef>
              <a:spcAft>
                <a:spcPts val="0"/>
              </a:spcAft>
              <a:buClr>
                <a:srgbClr val="A7D86D"/>
              </a:buClr>
              <a:buSzPts val="4800"/>
              <a:buFont typeface="Muli"/>
              <a:buAutoNum type="arabicPeriod"/>
            </a:pPr>
            <a:r>
              <a:rPr lang="en" sz="4800">
                <a:solidFill>
                  <a:srgbClr val="65617D"/>
                </a:solidFill>
                <a:latin typeface="Muli"/>
                <a:ea typeface="Muli"/>
                <a:cs typeface="Muli"/>
                <a:sym typeface="Muli"/>
              </a:rPr>
              <a:t>資訊或資通系統</a:t>
            </a:r>
            <a:r>
              <a:rPr lang="en" sz="4800" b="1" u="sng">
                <a:solidFill>
                  <a:srgbClr val="65617D"/>
                </a:solidFill>
                <a:latin typeface="Muli"/>
                <a:ea typeface="Muli"/>
                <a:cs typeface="Muli"/>
                <a:sym typeface="Muli"/>
              </a:rPr>
              <a:t>相關設備</a:t>
            </a:r>
            <a:r>
              <a:rPr lang="en" sz="4800">
                <a:solidFill>
                  <a:srgbClr val="65617D"/>
                </a:solidFill>
                <a:latin typeface="Muli"/>
                <a:ea typeface="Muli"/>
                <a:cs typeface="Muli"/>
                <a:sym typeface="Muli"/>
              </a:rPr>
              <a:t>，未經管理人授權，</a:t>
            </a:r>
            <a:r>
              <a:rPr lang="en" sz="4800" b="1" u="sng">
                <a:solidFill>
                  <a:srgbClr val="65617D"/>
                </a:solidFill>
                <a:latin typeface="Muli"/>
                <a:ea typeface="Muli"/>
                <a:cs typeface="Muli"/>
                <a:sym typeface="Muli"/>
              </a:rPr>
              <a:t>不得被帶離</a:t>
            </a:r>
            <a:r>
              <a:rPr lang="en" sz="4800">
                <a:solidFill>
                  <a:srgbClr val="65617D"/>
                </a:solidFill>
                <a:latin typeface="Muli"/>
                <a:ea typeface="Muli"/>
                <a:cs typeface="Muli"/>
                <a:sym typeface="Muli"/>
              </a:rPr>
              <a:t>辦公室。</a:t>
            </a:r>
            <a:endParaRPr sz="4800">
              <a:solidFill>
                <a:srgbClr val="65617D"/>
              </a:solidFill>
              <a:latin typeface="Muli"/>
              <a:ea typeface="Muli"/>
              <a:cs typeface="Muli"/>
              <a:sym typeface="Muli"/>
            </a:endParaRPr>
          </a:p>
        </p:txBody>
      </p:sp>
    </p:spTree>
  </p:cSld>
  <p:clrMapOvr>
    <a:masterClrMapping/>
  </p:clrMapOvr>
</p:sld>
</file>

<file path=ppt/theme/theme1.xml><?xml version="1.0" encoding="utf-8"?>
<a:theme xmlns:a="http://schemas.openxmlformats.org/drawingml/2006/main" name="Gowe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98</Words>
  <Application>Microsoft Office PowerPoint</Application>
  <PresentationFormat>自訂</PresentationFormat>
  <Paragraphs>15</Paragraphs>
  <Slides>2</Slides>
  <Notes>2</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2</vt:i4>
      </vt:variant>
    </vt:vector>
  </HeadingPairs>
  <TitlesOfParts>
    <vt:vector size="7" baseType="lpstr">
      <vt:lpstr>Poppins</vt:lpstr>
      <vt:lpstr>Muli</vt:lpstr>
      <vt:lpstr>Arial</vt:lpstr>
      <vt:lpstr>Poppins Light</vt:lpstr>
      <vt:lpstr>Gower template</vt:lpstr>
      <vt:lpstr>實體環境安全</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實體環境安全</dc:title>
  <cp:lastModifiedBy>洪毓鍵</cp:lastModifiedBy>
  <cp:revision>3</cp:revision>
  <dcterms:modified xsi:type="dcterms:W3CDTF">2022-06-01T01:10:24Z</dcterms:modified>
</cp:coreProperties>
</file>